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8"/>
  </p:notesMasterIdLst>
  <p:handoutMasterIdLst>
    <p:handoutMasterId r:id="rId49"/>
  </p:handoutMasterIdLst>
  <p:sldIdLst>
    <p:sldId id="256" r:id="rId2"/>
    <p:sldId id="345" r:id="rId3"/>
    <p:sldId id="348" r:id="rId4"/>
    <p:sldId id="350" r:id="rId5"/>
    <p:sldId id="349" r:id="rId6"/>
    <p:sldId id="351" r:id="rId7"/>
    <p:sldId id="375" r:id="rId8"/>
    <p:sldId id="352" r:id="rId9"/>
    <p:sldId id="354" r:id="rId10"/>
    <p:sldId id="353" r:id="rId11"/>
    <p:sldId id="356" r:id="rId12"/>
    <p:sldId id="404" r:id="rId13"/>
    <p:sldId id="359" r:id="rId14"/>
    <p:sldId id="360" r:id="rId15"/>
    <p:sldId id="409" r:id="rId16"/>
    <p:sldId id="361" r:id="rId17"/>
    <p:sldId id="415" r:id="rId18"/>
    <p:sldId id="416" r:id="rId19"/>
    <p:sldId id="384" r:id="rId20"/>
    <p:sldId id="386" r:id="rId21"/>
    <p:sldId id="389" r:id="rId22"/>
    <p:sldId id="362" r:id="rId23"/>
    <p:sldId id="434" r:id="rId24"/>
    <p:sldId id="395" r:id="rId25"/>
    <p:sldId id="410" r:id="rId26"/>
    <p:sldId id="421" r:id="rId27"/>
    <p:sldId id="422" r:id="rId28"/>
    <p:sldId id="424" r:id="rId29"/>
    <p:sldId id="405" r:id="rId30"/>
    <p:sldId id="367" r:id="rId31"/>
    <p:sldId id="366" r:id="rId32"/>
    <p:sldId id="368" r:id="rId33"/>
    <p:sldId id="414" r:id="rId34"/>
    <p:sldId id="413" r:id="rId35"/>
    <p:sldId id="420" r:id="rId36"/>
    <p:sldId id="370" r:id="rId37"/>
    <p:sldId id="371" r:id="rId38"/>
    <p:sldId id="427" r:id="rId39"/>
    <p:sldId id="429" r:id="rId40"/>
    <p:sldId id="419" r:id="rId41"/>
    <p:sldId id="372" r:id="rId42"/>
    <p:sldId id="430" r:id="rId43"/>
    <p:sldId id="431" r:id="rId44"/>
    <p:sldId id="432" r:id="rId45"/>
    <p:sldId id="433" r:id="rId46"/>
    <p:sldId id="298" r:id="rId47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48" y="13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934" y="-10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av-weqas02\q-lab\WEQAS\Performance\PREC-PRO\Mainline%20PrecPro%20May13xls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Creatinine  Precision Profile (CV %)</a:t>
            </a:r>
          </a:p>
        </c:rich>
      </c:tx>
      <c:layout>
        <c:manualLayout>
          <c:xMode val="edge"/>
          <c:yMode val="edge"/>
          <c:x val="0.32747328507411283"/>
          <c:y val="2.033898305084743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661840744570959E-2"/>
          <c:y val="0.12542372881355915"/>
          <c:w val="0.79214064115822125"/>
          <c:h val="0.764406779661017"/>
        </c:manualLayout>
      </c:layout>
      <c:scatterChart>
        <c:scatterStyle val="lineMarker"/>
        <c:varyColors val="0"/>
        <c:ser>
          <c:idx val="0"/>
          <c:order val="0"/>
          <c:tx>
            <c:v>1999-2000</c:v>
          </c:tx>
          <c:spPr>
            <a:ln w="28575">
              <a:noFill/>
            </a:ln>
          </c:spPr>
          <c:xVal>
            <c:numRef>
              <c:f>Creatinine!$C$2:$C$136</c:f>
              <c:numCache>
                <c:formatCode>General</c:formatCode>
                <c:ptCount val="135"/>
                <c:pt idx="0">
                  <c:v>40.665100000000017</c:v>
                </c:pt>
                <c:pt idx="1">
                  <c:v>41.008700000000012</c:v>
                </c:pt>
                <c:pt idx="2">
                  <c:v>41.483200000000004</c:v>
                </c:pt>
                <c:pt idx="3">
                  <c:v>41.570800000000006</c:v>
                </c:pt>
                <c:pt idx="4">
                  <c:v>78.092600000000004</c:v>
                </c:pt>
                <c:pt idx="5">
                  <c:v>78.409099999999995</c:v>
                </c:pt>
                <c:pt idx="6">
                  <c:v>78.745099999999994</c:v>
                </c:pt>
                <c:pt idx="7">
                  <c:v>78.77249999999998</c:v>
                </c:pt>
                <c:pt idx="8">
                  <c:v>115.74390000000002</c:v>
                </c:pt>
                <c:pt idx="9">
                  <c:v>116.54349999999999</c:v>
                </c:pt>
                <c:pt idx="10">
                  <c:v>116.94470000000003</c:v>
                </c:pt>
                <c:pt idx="11">
                  <c:v>117.8039</c:v>
                </c:pt>
                <c:pt idx="12">
                  <c:v>154.32160000000005</c:v>
                </c:pt>
                <c:pt idx="13">
                  <c:v>154.80510000000001</c:v>
                </c:pt>
                <c:pt idx="14">
                  <c:v>155.19030000000001</c:v>
                </c:pt>
                <c:pt idx="15">
                  <c:v>155.35280000000006</c:v>
                </c:pt>
                <c:pt idx="16">
                  <c:v>193.73150000000001</c:v>
                </c:pt>
                <c:pt idx="17">
                  <c:v>193.90810000000005</c:v>
                </c:pt>
                <c:pt idx="18">
                  <c:v>194.29840000000004</c:v>
                </c:pt>
                <c:pt idx="19">
                  <c:v>194.65969999999999</c:v>
                </c:pt>
                <c:pt idx="20">
                  <c:v>234.5744</c:v>
                </c:pt>
                <c:pt idx="21">
                  <c:v>234.99260000000001</c:v>
                </c:pt>
                <c:pt idx="22">
                  <c:v>235.01329999999999</c:v>
                </c:pt>
                <c:pt idx="23">
                  <c:v>235.0402</c:v>
                </c:pt>
                <c:pt idx="24">
                  <c:v>271.61239999999987</c:v>
                </c:pt>
                <c:pt idx="25">
                  <c:v>272.40829999999988</c:v>
                </c:pt>
                <c:pt idx="26">
                  <c:v>272.77960000000002</c:v>
                </c:pt>
                <c:pt idx="27">
                  <c:v>272.97980000000001</c:v>
                </c:pt>
                <c:pt idx="28">
                  <c:v>310.55160000000001</c:v>
                </c:pt>
                <c:pt idx="29">
                  <c:v>311.0729</c:v>
                </c:pt>
                <c:pt idx="30">
                  <c:v>311.43769999999989</c:v>
                </c:pt>
                <c:pt idx="31">
                  <c:v>311.67039999999986</c:v>
                </c:pt>
                <c:pt idx="32">
                  <c:v>362.5668</c:v>
                </c:pt>
                <c:pt idx="33">
                  <c:v>362.89309999999989</c:v>
                </c:pt>
                <c:pt idx="34">
                  <c:v>363.72319999999985</c:v>
                </c:pt>
                <c:pt idx="35">
                  <c:v>364.31689999999986</c:v>
                </c:pt>
                <c:pt idx="36">
                  <c:v>386.92789999999991</c:v>
                </c:pt>
                <c:pt idx="37">
                  <c:v>387.48209999999989</c:v>
                </c:pt>
                <c:pt idx="38">
                  <c:v>387.55119999999988</c:v>
                </c:pt>
                <c:pt idx="39">
                  <c:v>387.64120000000008</c:v>
                </c:pt>
                <c:pt idx="40">
                  <c:v>35.781800000000004</c:v>
                </c:pt>
                <c:pt idx="41">
                  <c:v>35.8337</c:v>
                </c:pt>
                <c:pt idx="42">
                  <c:v>35.898300000000013</c:v>
                </c:pt>
                <c:pt idx="43">
                  <c:v>36.622300000000017</c:v>
                </c:pt>
                <c:pt idx="44">
                  <c:v>36.990100000000012</c:v>
                </c:pt>
                <c:pt idx="45">
                  <c:v>86.016099999999994</c:v>
                </c:pt>
                <c:pt idx="46">
                  <c:v>86.786000000000001</c:v>
                </c:pt>
                <c:pt idx="47">
                  <c:v>87.667199999999994</c:v>
                </c:pt>
                <c:pt idx="48">
                  <c:v>88.174499999999981</c:v>
                </c:pt>
                <c:pt idx="49">
                  <c:v>139.9118</c:v>
                </c:pt>
                <c:pt idx="50">
                  <c:v>140.7912</c:v>
                </c:pt>
                <c:pt idx="51">
                  <c:v>141.5085</c:v>
                </c:pt>
                <c:pt idx="52">
                  <c:v>141.58830000000006</c:v>
                </c:pt>
                <c:pt idx="53">
                  <c:v>142.7818</c:v>
                </c:pt>
                <c:pt idx="54">
                  <c:v>191.6885</c:v>
                </c:pt>
                <c:pt idx="55">
                  <c:v>193.69759999999999</c:v>
                </c:pt>
                <c:pt idx="56">
                  <c:v>193.93800000000005</c:v>
                </c:pt>
                <c:pt idx="57">
                  <c:v>194.32830000000007</c:v>
                </c:pt>
                <c:pt idx="58">
                  <c:v>244.89220000000006</c:v>
                </c:pt>
                <c:pt idx="59">
                  <c:v>246.03870000000001</c:v>
                </c:pt>
                <c:pt idx="60">
                  <c:v>246.59630000000001</c:v>
                </c:pt>
                <c:pt idx="61">
                  <c:v>247.95730000000006</c:v>
                </c:pt>
                <c:pt idx="62">
                  <c:v>298.65170000000001</c:v>
                </c:pt>
                <c:pt idx="63">
                  <c:v>299.92909999999989</c:v>
                </c:pt>
                <c:pt idx="64">
                  <c:v>300.24079999999987</c:v>
                </c:pt>
                <c:pt idx="65">
                  <c:v>300.38959999999986</c:v>
                </c:pt>
                <c:pt idx="66">
                  <c:v>301.6465</c:v>
                </c:pt>
                <c:pt idx="67">
                  <c:v>350.18119999999988</c:v>
                </c:pt>
                <c:pt idx="68">
                  <c:v>353.16199999999986</c:v>
                </c:pt>
                <c:pt idx="69">
                  <c:v>353.70179999999988</c:v>
                </c:pt>
                <c:pt idx="70">
                  <c:v>354.68439999999993</c:v>
                </c:pt>
                <c:pt idx="71">
                  <c:v>403.7186999999999</c:v>
                </c:pt>
                <c:pt idx="72">
                  <c:v>405.18049999999999</c:v>
                </c:pt>
                <c:pt idx="73">
                  <c:v>405.38729999999993</c:v>
                </c:pt>
                <c:pt idx="74">
                  <c:v>406.2346</c:v>
                </c:pt>
                <c:pt idx="75">
                  <c:v>407.06060000000002</c:v>
                </c:pt>
                <c:pt idx="76">
                  <c:v>456.91829999999987</c:v>
                </c:pt>
                <c:pt idx="77">
                  <c:v>457.98649999999975</c:v>
                </c:pt>
                <c:pt idx="78">
                  <c:v>458.36989999999997</c:v>
                </c:pt>
                <c:pt idx="79">
                  <c:v>459.15769999999998</c:v>
                </c:pt>
                <c:pt idx="80">
                  <c:v>508.69400000000002</c:v>
                </c:pt>
                <c:pt idx="81">
                  <c:v>511.27069999999986</c:v>
                </c:pt>
                <c:pt idx="82">
                  <c:v>512.70759999999996</c:v>
                </c:pt>
                <c:pt idx="83">
                  <c:v>512.82269999999971</c:v>
                </c:pt>
                <c:pt idx="84">
                  <c:v>513.29520000000002</c:v>
                </c:pt>
                <c:pt idx="85">
                  <c:v>33.850499999999997</c:v>
                </c:pt>
                <c:pt idx="86">
                  <c:v>34.205900000000014</c:v>
                </c:pt>
                <c:pt idx="87">
                  <c:v>35.002400000000002</c:v>
                </c:pt>
                <c:pt idx="88">
                  <c:v>35.102000000000011</c:v>
                </c:pt>
                <c:pt idx="89">
                  <c:v>36.395000000000003</c:v>
                </c:pt>
                <c:pt idx="90">
                  <c:v>89.7761</c:v>
                </c:pt>
                <c:pt idx="91">
                  <c:v>89.932699999999997</c:v>
                </c:pt>
                <c:pt idx="92">
                  <c:v>91.385299999999987</c:v>
                </c:pt>
                <c:pt idx="93">
                  <c:v>92.203500000000005</c:v>
                </c:pt>
                <c:pt idx="94">
                  <c:v>93.753699999999995</c:v>
                </c:pt>
                <c:pt idx="95">
                  <c:v>147.3639</c:v>
                </c:pt>
                <c:pt idx="96">
                  <c:v>148.71579999999994</c:v>
                </c:pt>
                <c:pt idx="97">
                  <c:v>148.7483</c:v>
                </c:pt>
                <c:pt idx="98">
                  <c:v>149.08840000000006</c:v>
                </c:pt>
                <c:pt idx="99">
                  <c:v>149.626</c:v>
                </c:pt>
                <c:pt idx="100">
                  <c:v>204.2834</c:v>
                </c:pt>
                <c:pt idx="101">
                  <c:v>205.05800000000005</c:v>
                </c:pt>
                <c:pt idx="102">
                  <c:v>206.36330000000001</c:v>
                </c:pt>
                <c:pt idx="103">
                  <c:v>206.7089</c:v>
                </c:pt>
                <c:pt idx="104">
                  <c:v>208.91909999999999</c:v>
                </c:pt>
                <c:pt idx="105">
                  <c:v>263.80560000000008</c:v>
                </c:pt>
                <c:pt idx="106">
                  <c:v>265.44439999999986</c:v>
                </c:pt>
                <c:pt idx="107">
                  <c:v>265.60289999999998</c:v>
                </c:pt>
                <c:pt idx="108">
                  <c:v>265.94920000000002</c:v>
                </c:pt>
                <c:pt idx="109">
                  <c:v>266.31</c:v>
                </c:pt>
                <c:pt idx="110">
                  <c:v>322.07069999999999</c:v>
                </c:pt>
                <c:pt idx="111">
                  <c:v>323.22709999999989</c:v>
                </c:pt>
                <c:pt idx="112">
                  <c:v>324.57029999999986</c:v>
                </c:pt>
                <c:pt idx="113">
                  <c:v>324.75099999999986</c:v>
                </c:pt>
                <c:pt idx="114">
                  <c:v>324.97159999999985</c:v>
                </c:pt>
                <c:pt idx="115">
                  <c:v>378.15219999999999</c:v>
                </c:pt>
                <c:pt idx="116">
                  <c:v>378.8347</c:v>
                </c:pt>
                <c:pt idx="117">
                  <c:v>379.74180000000001</c:v>
                </c:pt>
                <c:pt idx="118">
                  <c:v>380.07870000000003</c:v>
                </c:pt>
                <c:pt idx="119">
                  <c:v>380.1662</c:v>
                </c:pt>
                <c:pt idx="120">
                  <c:v>434.18619999999987</c:v>
                </c:pt>
                <c:pt idx="121">
                  <c:v>436.72340000000003</c:v>
                </c:pt>
                <c:pt idx="122">
                  <c:v>436.93499999999989</c:v>
                </c:pt>
                <c:pt idx="123">
                  <c:v>437.10140000000001</c:v>
                </c:pt>
                <c:pt idx="124">
                  <c:v>437.4686999999999</c:v>
                </c:pt>
                <c:pt idx="125">
                  <c:v>492.7595</c:v>
                </c:pt>
                <c:pt idx="126">
                  <c:v>493.99659999999983</c:v>
                </c:pt>
                <c:pt idx="127">
                  <c:v>494.89080000000001</c:v>
                </c:pt>
                <c:pt idx="128">
                  <c:v>495.02029999999991</c:v>
                </c:pt>
                <c:pt idx="129">
                  <c:v>497.87569999999999</c:v>
                </c:pt>
                <c:pt idx="130">
                  <c:v>549.64070000000004</c:v>
                </c:pt>
                <c:pt idx="131">
                  <c:v>551.30359999999996</c:v>
                </c:pt>
                <c:pt idx="132">
                  <c:v>551.40689999999972</c:v>
                </c:pt>
                <c:pt idx="133">
                  <c:v>551.56409999999983</c:v>
                </c:pt>
                <c:pt idx="134">
                  <c:v>553.80859999999996</c:v>
                </c:pt>
              </c:numCache>
            </c:numRef>
          </c:xVal>
          <c:yVal>
            <c:numRef>
              <c:f>Creatinine!$E$2:$E$136</c:f>
              <c:numCache>
                <c:formatCode>0.00</c:formatCode>
                <c:ptCount val="135"/>
                <c:pt idx="0">
                  <c:v>14.163004640342702</c:v>
                </c:pt>
                <c:pt idx="1">
                  <c:v>12.078412629515205</c:v>
                </c:pt>
                <c:pt idx="2">
                  <c:v>14.243597408107378</c:v>
                </c:pt>
                <c:pt idx="3">
                  <c:v>16.527225841215468</c:v>
                </c:pt>
                <c:pt idx="4">
                  <c:v>6.826511090679527</c:v>
                </c:pt>
                <c:pt idx="5">
                  <c:v>6.3751528840402454</c:v>
                </c:pt>
                <c:pt idx="6">
                  <c:v>5.2583589328097879</c:v>
                </c:pt>
                <c:pt idx="7">
                  <c:v>6.4382874734202931</c:v>
                </c:pt>
                <c:pt idx="8">
                  <c:v>4.9487705183599306</c:v>
                </c:pt>
                <c:pt idx="9">
                  <c:v>4.866594876591142</c:v>
                </c:pt>
                <c:pt idx="10">
                  <c:v>5.3958836954560576</c:v>
                </c:pt>
                <c:pt idx="11">
                  <c:v>4.8776823178179995</c:v>
                </c:pt>
                <c:pt idx="12">
                  <c:v>4.283392603498152</c:v>
                </c:pt>
                <c:pt idx="13">
                  <c:v>4.1873297455962364</c:v>
                </c:pt>
                <c:pt idx="14">
                  <c:v>4.3704406783155889</c:v>
                </c:pt>
                <c:pt idx="15">
                  <c:v>4.3079365161104235</c:v>
                </c:pt>
                <c:pt idx="16">
                  <c:v>4.3316652170658871</c:v>
                </c:pt>
                <c:pt idx="17">
                  <c:v>4.316219900045434</c:v>
                </c:pt>
                <c:pt idx="18">
                  <c:v>4.5591214338357906</c:v>
                </c:pt>
                <c:pt idx="19">
                  <c:v>4.3508748857621793</c:v>
                </c:pt>
                <c:pt idx="20">
                  <c:v>4.082798463941506</c:v>
                </c:pt>
                <c:pt idx="21">
                  <c:v>4.8115132136075767</c:v>
                </c:pt>
                <c:pt idx="22">
                  <c:v>4.3554981781882107</c:v>
                </c:pt>
                <c:pt idx="23">
                  <c:v>4.5830883397818774</c:v>
                </c:pt>
                <c:pt idx="24">
                  <c:v>4.5808659693003708</c:v>
                </c:pt>
                <c:pt idx="25">
                  <c:v>4.5746770564626704</c:v>
                </c:pt>
                <c:pt idx="26">
                  <c:v>4.577578381961116</c:v>
                </c:pt>
                <c:pt idx="27">
                  <c:v>4.4353098654186134</c:v>
                </c:pt>
                <c:pt idx="28">
                  <c:v>4.5350595521001988</c:v>
                </c:pt>
                <c:pt idx="29">
                  <c:v>4.7305310105766214</c:v>
                </c:pt>
                <c:pt idx="30">
                  <c:v>5.0900709836991487</c:v>
                </c:pt>
                <c:pt idx="31">
                  <c:v>4.5975492058276952</c:v>
                </c:pt>
                <c:pt idx="32">
                  <c:v>4.9999338053015334</c:v>
                </c:pt>
                <c:pt idx="33">
                  <c:v>5.4580811814829229</c:v>
                </c:pt>
                <c:pt idx="34">
                  <c:v>4.9564339035838261</c:v>
                </c:pt>
                <c:pt idx="35">
                  <c:v>4.9966663638167788</c:v>
                </c:pt>
                <c:pt idx="36">
                  <c:v>4.9107340153036292</c:v>
                </c:pt>
                <c:pt idx="37">
                  <c:v>5.0075087339518394</c:v>
                </c:pt>
                <c:pt idx="38">
                  <c:v>5.0942172285881178</c:v>
                </c:pt>
                <c:pt idx="39">
                  <c:v>5.1568563919418287</c:v>
                </c:pt>
                <c:pt idx="40">
                  <c:v>14.486694352995103</c:v>
                </c:pt>
                <c:pt idx="41">
                  <c:v>16.176392613656983</c:v>
                </c:pt>
                <c:pt idx="42">
                  <c:v>14.845271224542667</c:v>
                </c:pt>
                <c:pt idx="43">
                  <c:v>16.842470298151664</c:v>
                </c:pt>
                <c:pt idx="44">
                  <c:v>14.61850603269524</c:v>
                </c:pt>
                <c:pt idx="45">
                  <c:v>4.908383430543819</c:v>
                </c:pt>
                <c:pt idx="46">
                  <c:v>5.7223515313529809</c:v>
                </c:pt>
                <c:pt idx="47">
                  <c:v>5.5507647101766704</c:v>
                </c:pt>
                <c:pt idx="48">
                  <c:v>5.5616986770551575</c:v>
                </c:pt>
                <c:pt idx="49">
                  <c:v>4.4510899009232974</c:v>
                </c:pt>
                <c:pt idx="50">
                  <c:v>4.2496974242708401</c:v>
                </c:pt>
                <c:pt idx="51">
                  <c:v>4.6075677432804385</c:v>
                </c:pt>
                <c:pt idx="52">
                  <c:v>4.6787057970185391</c:v>
                </c:pt>
                <c:pt idx="53">
                  <c:v>4.2224569237816025</c:v>
                </c:pt>
                <c:pt idx="54">
                  <c:v>3.6984482637195231</c:v>
                </c:pt>
                <c:pt idx="55">
                  <c:v>3.9154331287532727</c:v>
                </c:pt>
                <c:pt idx="56">
                  <c:v>3.6306964081304343</c:v>
                </c:pt>
                <c:pt idx="57">
                  <c:v>3.6268006255393579</c:v>
                </c:pt>
                <c:pt idx="58">
                  <c:v>4.4613507494317899</c:v>
                </c:pt>
                <c:pt idx="59">
                  <c:v>4.4475117125883044</c:v>
                </c:pt>
                <c:pt idx="60">
                  <c:v>4.083516257137676</c:v>
                </c:pt>
                <c:pt idx="61">
                  <c:v>3.7764163426525452</c:v>
                </c:pt>
                <c:pt idx="62">
                  <c:v>4.1885581096642008</c:v>
                </c:pt>
                <c:pt idx="63">
                  <c:v>4.1830552620602655</c:v>
                </c:pt>
                <c:pt idx="64">
                  <c:v>4.2257747781114343</c:v>
                </c:pt>
                <c:pt idx="65">
                  <c:v>3.933458415337947</c:v>
                </c:pt>
                <c:pt idx="66">
                  <c:v>4.7109779162032375</c:v>
                </c:pt>
                <c:pt idx="67">
                  <c:v>4.5142057883175895</c:v>
                </c:pt>
                <c:pt idx="68">
                  <c:v>4.3777643121287095</c:v>
                </c:pt>
                <c:pt idx="69">
                  <c:v>3.9105823040764847</c:v>
                </c:pt>
                <c:pt idx="70">
                  <c:v>4.1690302702909925</c:v>
                </c:pt>
                <c:pt idx="71">
                  <c:v>4.5638708338256295</c:v>
                </c:pt>
                <c:pt idx="72">
                  <c:v>4.6573810931177571</c:v>
                </c:pt>
                <c:pt idx="73">
                  <c:v>4.6343829715435074</c:v>
                </c:pt>
                <c:pt idx="74">
                  <c:v>4.4669016376251545</c:v>
                </c:pt>
                <c:pt idx="75">
                  <c:v>4.4083362526365857</c:v>
                </c:pt>
                <c:pt idx="76">
                  <c:v>5.0043082100235425</c:v>
                </c:pt>
                <c:pt idx="77">
                  <c:v>5.2562029666813332</c:v>
                </c:pt>
                <c:pt idx="78">
                  <c:v>4.9301230294572136</c:v>
                </c:pt>
                <c:pt idx="79">
                  <c:v>4.6856014828892123</c:v>
                </c:pt>
                <c:pt idx="80">
                  <c:v>5.5992404077893605</c:v>
                </c:pt>
                <c:pt idx="81">
                  <c:v>5.3872244194709378</c:v>
                </c:pt>
                <c:pt idx="82">
                  <c:v>5.1117635080892105</c:v>
                </c:pt>
                <c:pt idx="83">
                  <c:v>5.2788809855725978</c:v>
                </c:pt>
                <c:pt idx="84">
                  <c:v>5.2790285200407094</c:v>
                </c:pt>
                <c:pt idx="85">
                  <c:v>15.870666607583354</c:v>
                </c:pt>
                <c:pt idx="86">
                  <c:v>17.465408014406872</c:v>
                </c:pt>
                <c:pt idx="87">
                  <c:v>16.66400018284461</c:v>
                </c:pt>
                <c:pt idx="88">
                  <c:v>15.455529599453028</c:v>
                </c:pt>
                <c:pt idx="89">
                  <c:v>17.246325044648987</c:v>
                </c:pt>
                <c:pt idx="90">
                  <c:v>5.4926645287554265</c:v>
                </c:pt>
                <c:pt idx="91">
                  <c:v>5.2805041992512178</c:v>
                </c:pt>
                <c:pt idx="92">
                  <c:v>5.9950560976437135</c:v>
                </c:pt>
                <c:pt idx="93">
                  <c:v>5.6865520289359903</c:v>
                </c:pt>
                <c:pt idx="94">
                  <c:v>6.2650327400411925</c:v>
                </c:pt>
                <c:pt idx="95">
                  <c:v>3.6639231182128058</c:v>
                </c:pt>
                <c:pt idx="96">
                  <c:v>3.3135685650078877</c:v>
                </c:pt>
                <c:pt idx="97">
                  <c:v>3.5687130541996122</c:v>
                </c:pt>
                <c:pt idx="98">
                  <c:v>4.327365509321984</c:v>
                </c:pt>
                <c:pt idx="99">
                  <c:v>3.4181893521179481</c:v>
                </c:pt>
                <c:pt idx="100">
                  <c:v>3.0325518373005345</c:v>
                </c:pt>
                <c:pt idx="101">
                  <c:v>4.1065454651854578</c:v>
                </c:pt>
                <c:pt idx="102">
                  <c:v>2.9672911801662405</c:v>
                </c:pt>
                <c:pt idx="103">
                  <c:v>3.2244378447178632</c:v>
                </c:pt>
                <c:pt idx="104">
                  <c:v>3.3786283781616904</c:v>
                </c:pt>
                <c:pt idx="105">
                  <c:v>3.3378745561125323</c:v>
                </c:pt>
                <c:pt idx="106">
                  <c:v>3.2673132301905801</c:v>
                </c:pt>
                <c:pt idx="107">
                  <c:v>3.2835861355429485</c:v>
                </c:pt>
                <c:pt idx="108">
                  <c:v>3.3042024567097767</c:v>
                </c:pt>
                <c:pt idx="109">
                  <c:v>3.9336112049866694</c:v>
                </c:pt>
                <c:pt idx="110">
                  <c:v>3.6879480188666651</c:v>
                </c:pt>
                <c:pt idx="111">
                  <c:v>4.0769477559276446</c:v>
                </c:pt>
                <c:pt idx="112">
                  <c:v>3.2401301043256283</c:v>
                </c:pt>
                <c:pt idx="113">
                  <c:v>3.7355697134111985</c:v>
                </c:pt>
                <c:pt idx="114">
                  <c:v>3.1751697686813261</c:v>
                </c:pt>
                <c:pt idx="115">
                  <c:v>3.6289885395351398</c:v>
                </c:pt>
                <c:pt idx="116">
                  <c:v>3.6526749001609407</c:v>
                </c:pt>
                <c:pt idx="117">
                  <c:v>3.3937270008200318</c:v>
                </c:pt>
                <c:pt idx="118">
                  <c:v>3.62411784717218</c:v>
                </c:pt>
                <c:pt idx="119">
                  <c:v>3.6545068972465202</c:v>
                </c:pt>
                <c:pt idx="120">
                  <c:v>4.1937767713483298</c:v>
                </c:pt>
                <c:pt idx="121">
                  <c:v>4.0145089546381065</c:v>
                </c:pt>
                <c:pt idx="122">
                  <c:v>4.2704750134459353</c:v>
                </c:pt>
                <c:pt idx="123">
                  <c:v>4.54066264715693</c:v>
                </c:pt>
                <c:pt idx="124">
                  <c:v>4.6387775856878459</c:v>
                </c:pt>
                <c:pt idx="125">
                  <c:v>4.5563403648230034</c:v>
                </c:pt>
                <c:pt idx="126">
                  <c:v>4.4956179860347234</c:v>
                </c:pt>
                <c:pt idx="127">
                  <c:v>4.3653872733136279</c:v>
                </c:pt>
                <c:pt idx="128">
                  <c:v>4.6908379312929167</c:v>
                </c:pt>
                <c:pt idx="129">
                  <c:v>4.7239903453813872</c:v>
                </c:pt>
                <c:pt idx="130">
                  <c:v>5.622145521610749</c:v>
                </c:pt>
                <c:pt idx="131">
                  <c:v>5.0083293488379175</c:v>
                </c:pt>
                <c:pt idx="132">
                  <c:v>5.7302873794288764</c:v>
                </c:pt>
                <c:pt idx="133">
                  <c:v>5.295195970876275</c:v>
                </c:pt>
                <c:pt idx="134">
                  <c:v>5.2086045612148313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840-499F-8A49-E43B1DF1E569}"/>
            </c:ext>
          </c:extLst>
        </c:ser>
        <c:ser>
          <c:idx val="1"/>
          <c:order val="1"/>
          <c:tx>
            <c:v>2004-2010</c:v>
          </c:tx>
          <c:spPr>
            <a:ln w="28575">
              <a:noFill/>
            </a:ln>
          </c:spPr>
          <c:marker>
            <c:symbol val="x"/>
            <c:size val="4"/>
          </c:marker>
          <c:xVal>
            <c:numRef>
              <c:f>creat!$C$5:$C$500</c:f>
              <c:numCache>
                <c:formatCode>General</c:formatCode>
                <c:ptCount val="496"/>
                <c:pt idx="0">
                  <c:v>308.04145999999986</c:v>
                </c:pt>
                <c:pt idx="1">
                  <c:v>217.56970999999999</c:v>
                </c:pt>
                <c:pt idx="2">
                  <c:v>37.327160000000006</c:v>
                </c:pt>
                <c:pt idx="3">
                  <c:v>533.23474000000022</c:v>
                </c:pt>
                <c:pt idx="4">
                  <c:v>397.15911</c:v>
                </c:pt>
                <c:pt idx="6">
                  <c:v>351.11032</c:v>
                </c:pt>
                <c:pt idx="7">
                  <c:v>261.51776999999993</c:v>
                </c:pt>
                <c:pt idx="8">
                  <c:v>127.95422000000005</c:v>
                </c:pt>
                <c:pt idx="9">
                  <c:v>126.83156000000002</c:v>
                </c:pt>
                <c:pt idx="10">
                  <c:v>440.6210999999999</c:v>
                </c:pt>
                <c:pt idx="11">
                  <c:v>351.73406999999986</c:v>
                </c:pt>
                <c:pt idx="12">
                  <c:v>262.32106999999991</c:v>
                </c:pt>
                <c:pt idx="13">
                  <c:v>38.0413</c:v>
                </c:pt>
                <c:pt idx="14">
                  <c:v>529.46209999999962</c:v>
                </c:pt>
                <c:pt idx="15">
                  <c:v>395.98448000000002</c:v>
                </c:pt>
                <c:pt idx="16">
                  <c:v>171.82589000000004</c:v>
                </c:pt>
                <c:pt idx="17">
                  <c:v>82.072309999999973</c:v>
                </c:pt>
                <c:pt idx="18">
                  <c:v>485.20031999999975</c:v>
                </c:pt>
                <c:pt idx="19">
                  <c:v>486.18111999999985</c:v>
                </c:pt>
                <c:pt idx="20">
                  <c:v>263.05736999999999</c:v>
                </c:pt>
                <c:pt idx="21">
                  <c:v>307.49063999999976</c:v>
                </c:pt>
                <c:pt idx="22">
                  <c:v>37.976210000000002</c:v>
                </c:pt>
                <c:pt idx="23">
                  <c:v>353.40624000000003</c:v>
                </c:pt>
                <c:pt idx="24">
                  <c:v>173.38176000000001</c:v>
                </c:pt>
                <c:pt idx="25">
                  <c:v>82.372389999999939</c:v>
                </c:pt>
                <c:pt idx="26">
                  <c:v>82.540580000000006</c:v>
                </c:pt>
                <c:pt idx="27">
                  <c:v>217.95779000000005</c:v>
                </c:pt>
                <c:pt idx="28">
                  <c:v>443.58393999999976</c:v>
                </c:pt>
                <c:pt idx="29">
                  <c:v>531.5351099999998</c:v>
                </c:pt>
                <c:pt idx="30">
                  <c:v>353.11765000000008</c:v>
                </c:pt>
                <c:pt idx="31">
                  <c:v>217.26047</c:v>
                </c:pt>
                <c:pt idx="32">
                  <c:v>127.39857000000001</c:v>
                </c:pt>
                <c:pt idx="33">
                  <c:v>37.651330000000002</c:v>
                </c:pt>
                <c:pt idx="34">
                  <c:v>487.72302999999988</c:v>
                </c:pt>
                <c:pt idx="35">
                  <c:v>398.51599999999991</c:v>
                </c:pt>
                <c:pt idx="36">
                  <c:v>263.13882999999993</c:v>
                </c:pt>
                <c:pt idx="37">
                  <c:v>443.55047000000002</c:v>
                </c:pt>
                <c:pt idx="38">
                  <c:v>308.1314099999999</c:v>
                </c:pt>
                <c:pt idx="39">
                  <c:v>172.73862</c:v>
                </c:pt>
                <c:pt idx="40">
                  <c:v>127.85424</c:v>
                </c:pt>
                <c:pt idx="42" formatCode="0.0000">
                  <c:v>33.544659999999993</c:v>
                </c:pt>
                <c:pt idx="43" formatCode="0.0000">
                  <c:v>129.60220000000001</c:v>
                </c:pt>
                <c:pt idx="44" formatCode="0.0000">
                  <c:v>271.19583</c:v>
                </c:pt>
                <c:pt idx="45" formatCode="0.0000">
                  <c:v>558.16914999999972</c:v>
                </c:pt>
                <c:pt idx="46" formatCode="0.0000">
                  <c:v>81.954120000000032</c:v>
                </c:pt>
                <c:pt idx="47" formatCode="0.0000">
                  <c:v>224.66028</c:v>
                </c:pt>
                <c:pt idx="48" formatCode="0.0000">
                  <c:v>415.73470999999989</c:v>
                </c:pt>
                <c:pt idx="49" formatCode="0.0000">
                  <c:v>509.69660999999991</c:v>
                </c:pt>
                <c:pt idx="50" formatCode="0.0000">
                  <c:v>34.40119</c:v>
                </c:pt>
                <c:pt idx="51" formatCode="0.0000">
                  <c:v>176.82034000000007</c:v>
                </c:pt>
                <c:pt idx="52" formatCode="0.0000">
                  <c:v>319.90055999999976</c:v>
                </c:pt>
                <c:pt idx="53" formatCode="0.0000">
                  <c:v>461.41431999999975</c:v>
                </c:pt>
                <c:pt idx="54" formatCode="0.0000">
                  <c:v>129.79697999999999</c:v>
                </c:pt>
                <c:pt idx="55" formatCode="0.0000">
                  <c:v>273.2093099999999</c:v>
                </c:pt>
                <c:pt idx="56" formatCode="0.0000">
                  <c:v>368.54449000000011</c:v>
                </c:pt>
                <c:pt idx="57" formatCode="0.0000">
                  <c:v>559.5059</c:v>
                </c:pt>
                <c:pt idx="58" formatCode="0.0000">
                  <c:v>82.697580000000002</c:v>
                </c:pt>
                <c:pt idx="59" formatCode="0.0000">
                  <c:v>177.39884000000006</c:v>
                </c:pt>
                <c:pt idx="60" formatCode="0.0000">
                  <c:v>367.94878999999986</c:v>
                </c:pt>
                <c:pt idx="61" formatCode="0.0000">
                  <c:v>462.55644999999993</c:v>
                </c:pt>
                <c:pt idx="62" formatCode="0.0000">
                  <c:v>129.97037</c:v>
                </c:pt>
                <c:pt idx="63" formatCode="0.0000">
                  <c:v>224.68441000000001</c:v>
                </c:pt>
                <c:pt idx="64" formatCode="0.0000">
                  <c:v>320.50152000000003</c:v>
                </c:pt>
                <c:pt idx="65" formatCode="0.0000">
                  <c:v>559.62453000000005</c:v>
                </c:pt>
                <c:pt idx="66" formatCode="0.0000">
                  <c:v>35.372010000000003</c:v>
                </c:pt>
                <c:pt idx="67" formatCode="0.0000">
                  <c:v>272.8260499999999</c:v>
                </c:pt>
                <c:pt idx="68" formatCode="0.0000">
                  <c:v>416.82752999999991</c:v>
                </c:pt>
                <c:pt idx="69" formatCode="0.0000">
                  <c:v>509.48578999999989</c:v>
                </c:pt>
                <c:pt idx="70" formatCode="0.0000">
                  <c:v>83.129069999999999</c:v>
                </c:pt>
                <c:pt idx="71" formatCode="0.0000">
                  <c:v>225.71919999999994</c:v>
                </c:pt>
                <c:pt idx="72" formatCode="0.0000">
                  <c:v>369.04338999999999</c:v>
                </c:pt>
                <c:pt idx="73" formatCode="0.0000">
                  <c:v>510.92424</c:v>
                </c:pt>
                <c:pt idx="74" formatCode="0.0000">
                  <c:v>35.704520000000002</c:v>
                </c:pt>
                <c:pt idx="75" formatCode="0.0000">
                  <c:v>177.72885000000002</c:v>
                </c:pt>
                <c:pt idx="76" formatCode="0.0000">
                  <c:v>320.65803</c:v>
                </c:pt>
                <c:pt idx="77" formatCode="0.0000">
                  <c:v>463.13367</c:v>
                </c:pt>
                <c:pt idx="78" formatCode="0.0000">
                  <c:v>129.99211000000005</c:v>
                </c:pt>
                <c:pt idx="79" formatCode="0.0000">
                  <c:v>274.39503999999988</c:v>
                </c:pt>
                <c:pt idx="80" formatCode="0.0000">
                  <c:v>416.21335999999985</c:v>
                </c:pt>
                <c:pt idx="81" formatCode="0.0000">
                  <c:v>558.85428999999976</c:v>
                </c:pt>
                <c:pt idx="83" formatCode="0.0000">
                  <c:v>78.775399999999976</c:v>
                </c:pt>
                <c:pt idx="84" formatCode="0.0000">
                  <c:v>175.82969</c:v>
                </c:pt>
                <c:pt idx="85" formatCode="0.0000">
                  <c:v>370.51615999999984</c:v>
                </c:pt>
                <c:pt idx="86" formatCode="0.0000">
                  <c:v>559.49738000000002</c:v>
                </c:pt>
                <c:pt idx="87" formatCode="0.0000">
                  <c:v>79.456130000000002</c:v>
                </c:pt>
                <c:pt idx="88" formatCode="0.0000">
                  <c:v>176.34148000000005</c:v>
                </c:pt>
                <c:pt idx="89" formatCode="0.0000">
                  <c:v>320.49088</c:v>
                </c:pt>
                <c:pt idx="90" formatCode="0.0000">
                  <c:v>511.94204000000002</c:v>
                </c:pt>
                <c:pt idx="91" formatCode="0.0000">
                  <c:v>32.817619999999998</c:v>
                </c:pt>
                <c:pt idx="92" formatCode="0.0000">
                  <c:v>225.48765</c:v>
                </c:pt>
                <c:pt idx="93" formatCode="0.0000">
                  <c:v>369.96071999999975</c:v>
                </c:pt>
                <c:pt idx="94" formatCode="0.0000">
                  <c:v>561.43097999999998</c:v>
                </c:pt>
                <c:pt idx="95" formatCode="0.0000">
                  <c:v>128.69157999999999</c:v>
                </c:pt>
                <c:pt idx="96" formatCode="0.0000">
                  <c:v>274.26191999999975</c:v>
                </c:pt>
                <c:pt idx="97" formatCode="0.0000">
                  <c:v>418.40769</c:v>
                </c:pt>
                <c:pt idx="98" formatCode="0.0000">
                  <c:v>467.81022000000002</c:v>
                </c:pt>
                <c:pt idx="99" formatCode="0.0000">
                  <c:v>128.69161</c:v>
                </c:pt>
                <c:pt idx="100" formatCode="0.0000">
                  <c:v>274.75727000000001</c:v>
                </c:pt>
                <c:pt idx="101" formatCode="0.0000">
                  <c:v>420.43943999999988</c:v>
                </c:pt>
                <c:pt idx="102" formatCode="0.0000">
                  <c:v>563.37500999999997</c:v>
                </c:pt>
                <c:pt idx="103" formatCode="0.0000">
                  <c:v>33.346980000000002</c:v>
                </c:pt>
                <c:pt idx="104" formatCode="0.0000">
                  <c:v>175.95731000000006</c:v>
                </c:pt>
                <c:pt idx="105" formatCode="0.0000">
                  <c:v>321.77994999999999</c:v>
                </c:pt>
                <c:pt idx="106" formatCode="0.0000">
                  <c:v>516.17388000000039</c:v>
                </c:pt>
                <c:pt idx="107" formatCode="0.0000">
                  <c:v>79.993520000000046</c:v>
                </c:pt>
                <c:pt idx="108" formatCode="0.0000">
                  <c:v>224.30013000000005</c:v>
                </c:pt>
                <c:pt idx="109" formatCode="0.0000">
                  <c:v>370.63547</c:v>
                </c:pt>
                <c:pt idx="110" formatCode="0.0000">
                  <c:v>465.50470999999999</c:v>
                </c:pt>
                <c:pt idx="111" formatCode="0.0000">
                  <c:v>129.13372999999999</c:v>
                </c:pt>
                <c:pt idx="112" formatCode="0.0000">
                  <c:v>225.88990000000001</c:v>
                </c:pt>
                <c:pt idx="113" formatCode="0.0000">
                  <c:v>370.38060000000002</c:v>
                </c:pt>
                <c:pt idx="114" formatCode="0.0000">
                  <c:v>516.74738000000002</c:v>
                </c:pt>
                <c:pt idx="115" formatCode="0.0000">
                  <c:v>33.021570000000011</c:v>
                </c:pt>
                <c:pt idx="116" formatCode="0.0000">
                  <c:v>273.05167999999986</c:v>
                </c:pt>
                <c:pt idx="117" formatCode="0.0000">
                  <c:v>418.36900000000014</c:v>
                </c:pt>
                <c:pt idx="118" formatCode="0.0000">
                  <c:v>464.59692999999987</c:v>
                </c:pt>
                <c:pt idx="119" formatCode="0.0000">
                  <c:v>80.010490000000004</c:v>
                </c:pt>
                <c:pt idx="120" formatCode="0.0000">
                  <c:v>177.91615000000002</c:v>
                </c:pt>
                <c:pt idx="121" formatCode="0.0000">
                  <c:v>322.81664999999987</c:v>
                </c:pt>
                <c:pt idx="122" formatCode="0.0000">
                  <c:v>565.44789999999978</c:v>
                </c:pt>
                <c:pt idx="124" formatCode="0.0000">
                  <c:v>34.891770000000001</c:v>
                </c:pt>
                <c:pt idx="125" formatCode="0.0000">
                  <c:v>473.5261299999998</c:v>
                </c:pt>
                <c:pt idx="126" formatCode="0.0000">
                  <c:v>327.08264000000008</c:v>
                </c:pt>
                <c:pt idx="127" formatCode="0.0000">
                  <c:v>180.77762999999999</c:v>
                </c:pt>
                <c:pt idx="128" formatCode="0.0000">
                  <c:v>84.515090000000001</c:v>
                </c:pt>
                <c:pt idx="129" formatCode="0.0000">
                  <c:v>230.28646000000001</c:v>
                </c:pt>
                <c:pt idx="130" formatCode="0.0000">
                  <c:v>425.00497000000001</c:v>
                </c:pt>
                <c:pt idx="131" formatCode="0.0000">
                  <c:v>571.19736999999998</c:v>
                </c:pt>
                <c:pt idx="132" formatCode="0.0000">
                  <c:v>475.54038000000008</c:v>
                </c:pt>
                <c:pt idx="133" formatCode="0.0000">
                  <c:v>328.06896999999987</c:v>
                </c:pt>
                <c:pt idx="134" formatCode="0.0000">
                  <c:v>133.2704</c:v>
                </c:pt>
                <c:pt idx="135" formatCode="0.0000">
                  <c:v>279.91422</c:v>
                </c:pt>
                <c:pt idx="136">
                  <c:v>182.56115</c:v>
                </c:pt>
                <c:pt idx="137">
                  <c:v>36.390550000000012</c:v>
                </c:pt>
                <c:pt idx="138">
                  <c:v>377.41818999999975</c:v>
                </c:pt>
                <c:pt idx="139">
                  <c:v>524.06538</c:v>
                </c:pt>
                <c:pt idx="140">
                  <c:v>36.760850000000012</c:v>
                </c:pt>
                <c:pt idx="141">
                  <c:v>473.73819999999984</c:v>
                </c:pt>
                <c:pt idx="142">
                  <c:v>231.40436</c:v>
                </c:pt>
                <c:pt idx="143">
                  <c:v>377.41309999999987</c:v>
                </c:pt>
                <c:pt idx="144">
                  <c:v>84.734950000000026</c:v>
                </c:pt>
                <c:pt idx="145">
                  <c:v>182.12796</c:v>
                </c:pt>
                <c:pt idx="146">
                  <c:v>279.48289</c:v>
                </c:pt>
                <c:pt idx="147">
                  <c:v>523.44344000000001</c:v>
                </c:pt>
                <c:pt idx="148">
                  <c:v>426.65381000000002</c:v>
                </c:pt>
                <c:pt idx="149">
                  <c:v>573.22675000000004</c:v>
                </c:pt>
                <c:pt idx="150">
                  <c:v>133.47192000000001</c:v>
                </c:pt>
                <c:pt idx="151">
                  <c:v>328.86865999999986</c:v>
                </c:pt>
                <c:pt idx="152">
                  <c:v>473.34701999999999</c:v>
                </c:pt>
                <c:pt idx="153">
                  <c:v>182.20178999999999</c:v>
                </c:pt>
                <c:pt idx="154">
                  <c:v>133.15928</c:v>
                </c:pt>
                <c:pt idx="155">
                  <c:v>278.85744999999997</c:v>
                </c:pt>
                <c:pt idx="156">
                  <c:v>574.23659999999973</c:v>
                </c:pt>
                <c:pt idx="157">
                  <c:v>36.692930000000018</c:v>
                </c:pt>
                <c:pt idx="158">
                  <c:v>329.62878999999987</c:v>
                </c:pt>
                <c:pt idx="159">
                  <c:v>427.44302999999991</c:v>
                </c:pt>
                <c:pt idx="160">
                  <c:v>85.187439999999981</c:v>
                </c:pt>
                <c:pt idx="161">
                  <c:v>231.2653</c:v>
                </c:pt>
                <c:pt idx="162">
                  <c:v>377.99982</c:v>
                </c:pt>
                <c:pt idx="163">
                  <c:v>524.13604999999973</c:v>
                </c:pt>
                <c:pt idx="165">
                  <c:v>25.93675</c:v>
                </c:pt>
                <c:pt idx="166">
                  <c:v>170.41861</c:v>
                </c:pt>
                <c:pt idx="167">
                  <c:v>323.58528000000001</c:v>
                </c:pt>
                <c:pt idx="168">
                  <c:v>570.01391999999998</c:v>
                </c:pt>
                <c:pt idx="169">
                  <c:v>74.059619999999995</c:v>
                </c:pt>
                <c:pt idx="170">
                  <c:v>221.82735000000005</c:v>
                </c:pt>
                <c:pt idx="171">
                  <c:v>422.27974999999986</c:v>
                </c:pt>
                <c:pt idx="172">
                  <c:v>470.85761000000002</c:v>
                </c:pt>
                <c:pt idx="173">
                  <c:v>123.74600000000002</c:v>
                </c:pt>
                <c:pt idx="174">
                  <c:v>522.75805000000003</c:v>
                </c:pt>
                <c:pt idx="175">
                  <c:v>273.49459999999988</c:v>
                </c:pt>
                <c:pt idx="176">
                  <c:v>373.50504999999993</c:v>
                </c:pt>
                <c:pt idx="177">
                  <c:v>27.35352</c:v>
                </c:pt>
                <c:pt idx="178">
                  <c:v>171.72451999999998</c:v>
                </c:pt>
                <c:pt idx="179">
                  <c:v>325.7889899999999</c:v>
                </c:pt>
                <c:pt idx="180">
                  <c:v>574.08755999999983</c:v>
                </c:pt>
                <c:pt idx="181">
                  <c:v>74.362009999999998</c:v>
                </c:pt>
                <c:pt idx="182">
                  <c:v>171.54268999999999</c:v>
                </c:pt>
                <c:pt idx="183">
                  <c:v>423.91860999999989</c:v>
                </c:pt>
                <c:pt idx="184">
                  <c:v>571.8912899999998</c:v>
                </c:pt>
                <c:pt idx="185">
                  <c:v>373.30376999999999</c:v>
                </c:pt>
                <c:pt idx="186">
                  <c:v>473.34354000000002</c:v>
                </c:pt>
                <c:pt idx="187">
                  <c:v>222.18073000000001</c:v>
                </c:pt>
                <c:pt idx="188">
                  <c:v>123.44486000000005</c:v>
                </c:pt>
                <c:pt idx="189">
                  <c:v>325.97911999999985</c:v>
                </c:pt>
                <c:pt idx="190">
                  <c:v>524.67029000000002</c:v>
                </c:pt>
                <c:pt idx="191">
                  <c:v>27.798819999999992</c:v>
                </c:pt>
                <c:pt idx="192">
                  <c:v>274.17270000000002</c:v>
                </c:pt>
                <c:pt idx="193">
                  <c:v>123.75304</c:v>
                </c:pt>
                <c:pt idx="194">
                  <c:v>574.60754999999972</c:v>
                </c:pt>
                <c:pt idx="195">
                  <c:v>273.42442999999986</c:v>
                </c:pt>
                <c:pt idx="196">
                  <c:v>424.8933899999999</c:v>
                </c:pt>
                <c:pt idx="197">
                  <c:v>375.18925999999999</c:v>
                </c:pt>
                <c:pt idx="198">
                  <c:v>74.373199999999983</c:v>
                </c:pt>
                <c:pt idx="199">
                  <c:v>223.33951999999999</c:v>
                </c:pt>
                <c:pt idx="200">
                  <c:v>473.93539999999985</c:v>
                </c:pt>
                <c:pt idx="201">
                  <c:v>26.664259999999999</c:v>
                </c:pt>
                <c:pt idx="202">
                  <c:v>171.41381999999999</c:v>
                </c:pt>
                <c:pt idx="203">
                  <c:v>326.11216999999999</c:v>
                </c:pt>
                <c:pt idx="204">
                  <c:v>523.3295099999998</c:v>
                </c:pt>
                <c:pt idx="206">
                  <c:v>31.157499999999999</c:v>
                </c:pt>
                <c:pt idx="207">
                  <c:v>507.60949000000011</c:v>
                </c:pt>
                <c:pt idx="208">
                  <c:v>268.59980000000002</c:v>
                </c:pt>
                <c:pt idx="209">
                  <c:v>412.11966000000012</c:v>
                </c:pt>
                <c:pt idx="210">
                  <c:v>172.77050999999994</c:v>
                </c:pt>
                <c:pt idx="211">
                  <c:v>364.0031899999999</c:v>
                </c:pt>
                <c:pt idx="212">
                  <c:v>556.80891999999972</c:v>
                </c:pt>
                <c:pt idx="213">
                  <c:v>76.895899999999983</c:v>
                </c:pt>
                <c:pt idx="214">
                  <c:v>124.70272</c:v>
                </c:pt>
                <c:pt idx="215">
                  <c:v>221.26825000000002</c:v>
                </c:pt>
                <c:pt idx="216">
                  <c:v>319.51724000000002</c:v>
                </c:pt>
                <c:pt idx="217">
                  <c:v>462.84141</c:v>
                </c:pt>
                <c:pt idx="218">
                  <c:v>125.01153000000002</c:v>
                </c:pt>
                <c:pt idx="219">
                  <c:v>220.76657999999998</c:v>
                </c:pt>
                <c:pt idx="220">
                  <c:v>365.05462000000011</c:v>
                </c:pt>
                <c:pt idx="221">
                  <c:v>557.73969</c:v>
                </c:pt>
                <c:pt idx="222">
                  <c:v>461.61509000000001</c:v>
                </c:pt>
                <c:pt idx="223">
                  <c:v>30.76892999999999</c:v>
                </c:pt>
                <c:pt idx="224">
                  <c:v>269.79082</c:v>
                </c:pt>
                <c:pt idx="225">
                  <c:v>413.42337999999984</c:v>
                </c:pt>
                <c:pt idx="226">
                  <c:v>510.00394</c:v>
                </c:pt>
                <c:pt idx="227">
                  <c:v>77.567650000000029</c:v>
                </c:pt>
                <c:pt idx="228">
                  <c:v>172.96065999999999</c:v>
                </c:pt>
                <c:pt idx="229">
                  <c:v>317.97627999999975</c:v>
                </c:pt>
                <c:pt idx="230">
                  <c:v>412.69463000000002</c:v>
                </c:pt>
                <c:pt idx="231">
                  <c:v>78.632199999999983</c:v>
                </c:pt>
                <c:pt idx="232">
                  <c:v>318.79347999999987</c:v>
                </c:pt>
                <c:pt idx="233">
                  <c:v>509.22911999999985</c:v>
                </c:pt>
                <c:pt idx="234">
                  <c:v>124.91846000000002</c:v>
                </c:pt>
                <c:pt idx="235">
                  <c:v>173.15820000000005</c:v>
                </c:pt>
                <c:pt idx="236">
                  <c:v>461.24308000000002</c:v>
                </c:pt>
                <c:pt idx="237">
                  <c:v>269.24894</c:v>
                </c:pt>
                <c:pt idx="238">
                  <c:v>31.332170000000001</c:v>
                </c:pt>
                <c:pt idx="239">
                  <c:v>222.48828000000006</c:v>
                </c:pt>
                <c:pt idx="240">
                  <c:v>365.58584000000002</c:v>
                </c:pt>
                <c:pt idx="241">
                  <c:v>557.41913999999997</c:v>
                </c:pt>
                <c:pt idx="242">
                  <c:v>31.139820000000007</c:v>
                </c:pt>
                <c:pt idx="243">
                  <c:v>126.17291999999998</c:v>
                </c:pt>
                <c:pt idx="244">
                  <c:v>319.29494999999986</c:v>
                </c:pt>
                <c:pt idx="245">
                  <c:v>558.34786999999949</c:v>
                </c:pt>
                <c:pt idx="247">
                  <c:v>41.245170000000016</c:v>
                </c:pt>
                <c:pt idx="248">
                  <c:v>181.42633000000006</c:v>
                </c:pt>
                <c:pt idx="249">
                  <c:v>422.5565499999999</c:v>
                </c:pt>
                <c:pt idx="250">
                  <c:v>563.95754999999974</c:v>
                </c:pt>
                <c:pt idx="251">
                  <c:v>374.09062999999986</c:v>
                </c:pt>
                <c:pt idx="252">
                  <c:v>277.66426000000013</c:v>
                </c:pt>
                <c:pt idx="253">
                  <c:v>87.973759999999999</c:v>
                </c:pt>
                <c:pt idx="254">
                  <c:v>471.35329000000002</c:v>
                </c:pt>
                <c:pt idx="255">
                  <c:v>135.97643000000005</c:v>
                </c:pt>
                <c:pt idx="256">
                  <c:v>231.97483</c:v>
                </c:pt>
                <c:pt idx="257">
                  <c:v>329.78500999999989</c:v>
                </c:pt>
                <c:pt idx="258">
                  <c:v>518.55824999999982</c:v>
                </c:pt>
                <c:pt idx="259">
                  <c:v>329.40438</c:v>
                </c:pt>
                <c:pt idx="260">
                  <c:v>471.39869999999991</c:v>
                </c:pt>
                <c:pt idx="261">
                  <c:v>87.502349999999979</c:v>
                </c:pt>
                <c:pt idx="262">
                  <c:v>230.53362999999999</c:v>
                </c:pt>
                <c:pt idx="263">
                  <c:v>40.919110000000003</c:v>
                </c:pt>
                <c:pt idx="264">
                  <c:v>182.95353</c:v>
                </c:pt>
                <c:pt idx="265">
                  <c:v>423.85154999999986</c:v>
                </c:pt>
                <c:pt idx="266">
                  <c:v>519.84890999999982</c:v>
                </c:pt>
                <c:pt idx="267">
                  <c:v>564.94097999999997</c:v>
                </c:pt>
                <c:pt idx="268">
                  <c:v>134.91355999999993</c:v>
                </c:pt>
                <c:pt idx="269">
                  <c:v>374.28183999999987</c:v>
                </c:pt>
                <c:pt idx="270">
                  <c:v>278.0189499999999</c:v>
                </c:pt>
                <c:pt idx="271">
                  <c:v>278.7567499999999</c:v>
                </c:pt>
                <c:pt idx="272">
                  <c:v>182.17332999999999</c:v>
                </c:pt>
                <c:pt idx="273">
                  <c:v>87.655169999999998</c:v>
                </c:pt>
                <c:pt idx="274">
                  <c:v>471.71334999999988</c:v>
                </c:pt>
                <c:pt idx="275">
                  <c:v>423.10930999999999</c:v>
                </c:pt>
                <c:pt idx="276">
                  <c:v>566.7225199999998</c:v>
                </c:pt>
                <c:pt idx="277">
                  <c:v>134.90932000000001</c:v>
                </c:pt>
                <c:pt idx="278">
                  <c:v>328.87571000000003</c:v>
                </c:pt>
                <c:pt idx="279">
                  <c:v>40.492400000000011</c:v>
                </c:pt>
                <c:pt idx="280">
                  <c:v>230.44365999999994</c:v>
                </c:pt>
                <c:pt idx="281">
                  <c:v>374.41680999999988</c:v>
                </c:pt>
                <c:pt idx="282">
                  <c:v>518.45204999999976</c:v>
                </c:pt>
                <c:pt idx="283">
                  <c:v>40.492110000000018</c:v>
                </c:pt>
                <c:pt idx="284">
                  <c:v>329.35543000000001</c:v>
                </c:pt>
                <c:pt idx="285">
                  <c:v>181.96331000000001</c:v>
                </c:pt>
                <c:pt idx="286">
                  <c:v>568.3462499999996</c:v>
                </c:pt>
                <c:pt idx="288">
                  <c:v>33.712850000000003</c:v>
                </c:pt>
                <c:pt idx="289">
                  <c:v>261.89524</c:v>
                </c:pt>
                <c:pt idx="290">
                  <c:v>310.53122999999988</c:v>
                </c:pt>
                <c:pt idx="291">
                  <c:v>490.66381000000001</c:v>
                </c:pt>
                <c:pt idx="292">
                  <c:v>216.81076999999999</c:v>
                </c:pt>
                <c:pt idx="293">
                  <c:v>354.02895999999976</c:v>
                </c:pt>
                <c:pt idx="294">
                  <c:v>447.1980999999999</c:v>
                </c:pt>
                <c:pt idx="295">
                  <c:v>125.75837999999997</c:v>
                </c:pt>
                <c:pt idx="296">
                  <c:v>79.332839999999976</c:v>
                </c:pt>
                <c:pt idx="297">
                  <c:v>169.33491000000001</c:v>
                </c:pt>
                <c:pt idx="298">
                  <c:v>399.21456000000001</c:v>
                </c:pt>
                <c:pt idx="299">
                  <c:v>537.64716999999962</c:v>
                </c:pt>
                <c:pt idx="300">
                  <c:v>78.543400000000005</c:v>
                </c:pt>
                <c:pt idx="301">
                  <c:v>169.57154999999997</c:v>
                </c:pt>
                <c:pt idx="302">
                  <c:v>310.81423999999993</c:v>
                </c:pt>
                <c:pt idx="303">
                  <c:v>445.74945000000002</c:v>
                </c:pt>
                <c:pt idx="304">
                  <c:v>33.552390000000003</c:v>
                </c:pt>
                <c:pt idx="305">
                  <c:v>491.75684999999999</c:v>
                </c:pt>
                <c:pt idx="306">
                  <c:v>216.77748</c:v>
                </c:pt>
                <c:pt idx="307">
                  <c:v>400.32873999999975</c:v>
                </c:pt>
                <c:pt idx="308">
                  <c:v>125.03035</c:v>
                </c:pt>
                <c:pt idx="309">
                  <c:v>261.62050999999991</c:v>
                </c:pt>
                <c:pt idx="310">
                  <c:v>353.90617999999984</c:v>
                </c:pt>
                <c:pt idx="311">
                  <c:v>537.37657000000002</c:v>
                </c:pt>
                <c:pt idx="312">
                  <c:v>353.41194999999988</c:v>
                </c:pt>
                <c:pt idx="313">
                  <c:v>125.32469</c:v>
                </c:pt>
                <c:pt idx="314">
                  <c:v>261.92560999999989</c:v>
                </c:pt>
                <c:pt idx="315">
                  <c:v>444.66359</c:v>
                </c:pt>
                <c:pt idx="316">
                  <c:v>400.35154999999986</c:v>
                </c:pt>
                <c:pt idx="317">
                  <c:v>539.39580000000001</c:v>
                </c:pt>
                <c:pt idx="318">
                  <c:v>78.532449999999983</c:v>
                </c:pt>
                <c:pt idx="319">
                  <c:v>168.94611</c:v>
                </c:pt>
                <c:pt idx="320">
                  <c:v>33.479330000000012</c:v>
                </c:pt>
                <c:pt idx="321">
                  <c:v>216.2859</c:v>
                </c:pt>
                <c:pt idx="322">
                  <c:v>309.43153999999964</c:v>
                </c:pt>
                <c:pt idx="323">
                  <c:v>492.16869000000008</c:v>
                </c:pt>
                <c:pt idx="324">
                  <c:v>33.161030000000011</c:v>
                </c:pt>
                <c:pt idx="325">
                  <c:v>168.60733000000005</c:v>
                </c:pt>
                <c:pt idx="326">
                  <c:v>309.98626999999988</c:v>
                </c:pt>
                <c:pt idx="327">
                  <c:v>538.47598000000005</c:v>
                </c:pt>
                <c:pt idx="329">
                  <c:v>505.9700499999999</c:v>
                </c:pt>
                <c:pt idx="330">
                  <c:v>34.598010000000016</c:v>
                </c:pt>
                <c:pt idx="331">
                  <c:v>270.08217999999988</c:v>
                </c:pt>
                <c:pt idx="332">
                  <c:v>328.63756999999993</c:v>
                </c:pt>
                <c:pt idx="333">
                  <c:v>128.53729000000001</c:v>
                </c:pt>
                <c:pt idx="334">
                  <c:v>222.18849000000006</c:v>
                </c:pt>
                <c:pt idx="335">
                  <c:v>363.38558</c:v>
                </c:pt>
                <c:pt idx="336">
                  <c:v>457.75838999999991</c:v>
                </c:pt>
                <c:pt idx="337">
                  <c:v>411.58846999999986</c:v>
                </c:pt>
                <c:pt idx="338">
                  <c:v>553.20934000000022</c:v>
                </c:pt>
                <c:pt idx="339">
                  <c:v>81.386470000000003</c:v>
                </c:pt>
                <c:pt idx="340">
                  <c:v>174.75056999999998</c:v>
                </c:pt>
                <c:pt idx="341">
                  <c:v>81.390090000000001</c:v>
                </c:pt>
                <c:pt idx="342">
                  <c:v>174.59775999999999</c:v>
                </c:pt>
                <c:pt idx="343">
                  <c:v>328.65197000000001</c:v>
                </c:pt>
                <c:pt idx="344">
                  <c:v>459.96697999999975</c:v>
                </c:pt>
                <c:pt idx="345">
                  <c:v>506.04748000000012</c:v>
                </c:pt>
                <c:pt idx="346">
                  <c:v>34.935380000000002</c:v>
                </c:pt>
                <c:pt idx="347">
                  <c:v>223.28104000000005</c:v>
                </c:pt>
                <c:pt idx="348">
                  <c:v>412.40217999999987</c:v>
                </c:pt>
                <c:pt idx="349">
                  <c:v>365.95653999999985</c:v>
                </c:pt>
                <c:pt idx="350">
                  <c:v>554.83470999999997</c:v>
                </c:pt>
                <c:pt idx="351">
                  <c:v>129.01432</c:v>
                </c:pt>
                <c:pt idx="352">
                  <c:v>271.5773299999999</c:v>
                </c:pt>
                <c:pt idx="353">
                  <c:v>128.30965</c:v>
                </c:pt>
                <c:pt idx="354">
                  <c:v>270.46537999999975</c:v>
                </c:pt>
                <c:pt idx="355">
                  <c:v>366.2972299999999</c:v>
                </c:pt>
                <c:pt idx="356">
                  <c:v>461.87970000000001</c:v>
                </c:pt>
                <c:pt idx="357">
                  <c:v>412.50871999999976</c:v>
                </c:pt>
                <c:pt idx="358">
                  <c:v>553.3347</c:v>
                </c:pt>
                <c:pt idx="359">
                  <c:v>81.283090000000001</c:v>
                </c:pt>
                <c:pt idx="360">
                  <c:v>174.86274000000006</c:v>
                </c:pt>
                <c:pt idx="361">
                  <c:v>222.94615000000002</c:v>
                </c:pt>
                <c:pt idx="362">
                  <c:v>330.02091999999988</c:v>
                </c:pt>
                <c:pt idx="363">
                  <c:v>507.84573999999986</c:v>
                </c:pt>
                <c:pt idx="364">
                  <c:v>33.720470000000013</c:v>
                </c:pt>
                <c:pt idx="365">
                  <c:v>33.496980000000001</c:v>
                </c:pt>
                <c:pt idx="366">
                  <c:v>174.07005000000001</c:v>
                </c:pt>
                <c:pt idx="367">
                  <c:v>330.46138999999988</c:v>
                </c:pt>
                <c:pt idx="368">
                  <c:v>555.85265999999956</c:v>
                </c:pt>
                <c:pt idx="370">
                  <c:v>34.236810000000013</c:v>
                </c:pt>
                <c:pt idx="371">
                  <c:v>509.72216999999989</c:v>
                </c:pt>
                <c:pt idx="372">
                  <c:v>321.58586000000008</c:v>
                </c:pt>
                <c:pt idx="373">
                  <c:v>272.31029999999993</c:v>
                </c:pt>
                <c:pt idx="374">
                  <c:v>128.78385999999998</c:v>
                </c:pt>
                <c:pt idx="375">
                  <c:v>224.01854</c:v>
                </c:pt>
                <c:pt idx="376">
                  <c:v>365.42269999999991</c:v>
                </c:pt>
                <c:pt idx="377">
                  <c:v>461.23642999999976</c:v>
                </c:pt>
                <c:pt idx="378">
                  <c:v>81.090140000000005</c:v>
                </c:pt>
                <c:pt idx="379">
                  <c:v>414.51276999999999</c:v>
                </c:pt>
                <c:pt idx="380">
                  <c:v>174.89801000000006</c:v>
                </c:pt>
                <c:pt idx="381">
                  <c:v>556.27751000000001</c:v>
                </c:pt>
                <c:pt idx="382">
                  <c:v>321.08552999999989</c:v>
                </c:pt>
                <c:pt idx="383">
                  <c:v>81.067340000000002</c:v>
                </c:pt>
                <c:pt idx="384">
                  <c:v>174.89293000000006</c:v>
                </c:pt>
                <c:pt idx="385">
                  <c:v>461.41404999999986</c:v>
                </c:pt>
                <c:pt idx="386">
                  <c:v>34.137190000000011</c:v>
                </c:pt>
                <c:pt idx="387">
                  <c:v>415.99286999999993</c:v>
                </c:pt>
                <c:pt idx="388">
                  <c:v>224.34046000000001</c:v>
                </c:pt>
                <c:pt idx="389">
                  <c:v>558.56602999999961</c:v>
                </c:pt>
                <c:pt idx="390">
                  <c:v>366.40242999999987</c:v>
                </c:pt>
                <c:pt idx="391">
                  <c:v>509.58747</c:v>
                </c:pt>
                <c:pt idx="392">
                  <c:v>272.65208000000013</c:v>
                </c:pt>
                <c:pt idx="393">
                  <c:v>128.93791000000004</c:v>
                </c:pt>
                <c:pt idx="394">
                  <c:v>128.76271</c:v>
                </c:pt>
                <c:pt idx="395">
                  <c:v>367.66728999999998</c:v>
                </c:pt>
                <c:pt idx="396">
                  <c:v>272.63204000000002</c:v>
                </c:pt>
                <c:pt idx="397">
                  <c:v>464.19740000000002</c:v>
                </c:pt>
                <c:pt idx="398">
                  <c:v>81.217140000000029</c:v>
                </c:pt>
                <c:pt idx="399">
                  <c:v>175.61908999999994</c:v>
                </c:pt>
                <c:pt idx="400">
                  <c:v>415.96351999999985</c:v>
                </c:pt>
                <c:pt idx="401">
                  <c:v>558.99280999999996</c:v>
                </c:pt>
                <c:pt idx="402">
                  <c:v>33.959609999999998</c:v>
                </c:pt>
                <c:pt idx="403">
                  <c:v>511.52400999999986</c:v>
                </c:pt>
                <c:pt idx="404">
                  <c:v>322.66014000000001</c:v>
                </c:pt>
                <c:pt idx="405">
                  <c:v>224.83879000000005</c:v>
                </c:pt>
                <c:pt idx="406">
                  <c:v>35.15645</c:v>
                </c:pt>
                <c:pt idx="407">
                  <c:v>319.98676999999975</c:v>
                </c:pt>
                <c:pt idx="408">
                  <c:v>174.36918</c:v>
                </c:pt>
                <c:pt idx="409">
                  <c:v>556.79134000000022</c:v>
                </c:pt>
                <c:pt idx="411">
                  <c:v>38.00665</c:v>
                </c:pt>
                <c:pt idx="412">
                  <c:v>543.88827000000003</c:v>
                </c:pt>
                <c:pt idx="413">
                  <c:v>340.50725</c:v>
                </c:pt>
                <c:pt idx="414">
                  <c:v>290.48799999999989</c:v>
                </c:pt>
                <c:pt idx="415">
                  <c:v>239.28943000000001</c:v>
                </c:pt>
                <c:pt idx="416">
                  <c:v>138.93961999999999</c:v>
                </c:pt>
                <c:pt idx="417">
                  <c:v>391.46</c:v>
                </c:pt>
                <c:pt idx="418">
                  <c:v>492.7854099999999</c:v>
                </c:pt>
                <c:pt idx="419">
                  <c:v>598.49045000000001</c:v>
                </c:pt>
                <c:pt idx="420">
                  <c:v>189.79725000000002</c:v>
                </c:pt>
                <c:pt idx="421">
                  <c:v>444.78119999999984</c:v>
                </c:pt>
                <c:pt idx="422">
                  <c:v>87.440590000000029</c:v>
                </c:pt>
                <c:pt idx="423">
                  <c:v>341.33267000000001</c:v>
                </c:pt>
                <c:pt idx="424">
                  <c:v>87.784319999999994</c:v>
                </c:pt>
                <c:pt idx="425">
                  <c:v>188.77937999999995</c:v>
                </c:pt>
                <c:pt idx="426">
                  <c:v>492.83262999999999</c:v>
                </c:pt>
                <c:pt idx="427">
                  <c:v>39.045000000000002</c:v>
                </c:pt>
                <c:pt idx="428">
                  <c:v>240.02367999999998</c:v>
                </c:pt>
                <c:pt idx="429">
                  <c:v>443.1210999999999</c:v>
                </c:pt>
                <c:pt idx="430">
                  <c:v>595.16871000000003</c:v>
                </c:pt>
                <c:pt idx="431">
                  <c:v>545.52464999999972</c:v>
                </c:pt>
                <c:pt idx="432">
                  <c:v>290.71837999999985</c:v>
                </c:pt>
                <c:pt idx="433">
                  <c:v>138.34335999999999</c:v>
                </c:pt>
                <c:pt idx="434">
                  <c:v>393.26288000000011</c:v>
                </c:pt>
                <c:pt idx="435">
                  <c:v>495.59699999999975</c:v>
                </c:pt>
                <c:pt idx="436">
                  <c:v>291.63704999999999</c:v>
                </c:pt>
                <c:pt idx="437">
                  <c:v>138.08069</c:v>
                </c:pt>
                <c:pt idx="438">
                  <c:v>393.64407000000011</c:v>
                </c:pt>
                <c:pt idx="439">
                  <c:v>86.773589999999999</c:v>
                </c:pt>
                <c:pt idx="440">
                  <c:v>188.97702000000001</c:v>
                </c:pt>
                <c:pt idx="441">
                  <c:v>442.02954999999986</c:v>
                </c:pt>
                <c:pt idx="442">
                  <c:v>596.21185000000003</c:v>
                </c:pt>
                <c:pt idx="443">
                  <c:v>37.528110000000019</c:v>
                </c:pt>
                <c:pt idx="444">
                  <c:v>546.48877000000039</c:v>
                </c:pt>
                <c:pt idx="445">
                  <c:v>342.22115999999983</c:v>
                </c:pt>
                <c:pt idx="446">
                  <c:v>239.53183000000001</c:v>
                </c:pt>
                <c:pt idx="447">
                  <c:v>37.872770000000003</c:v>
                </c:pt>
                <c:pt idx="448">
                  <c:v>340.65602999999999</c:v>
                </c:pt>
                <c:pt idx="449">
                  <c:v>188.85255000000001</c:v>
                </c:pt>
                <c:pt idx="450">
                  <c:v>594.39368000000002</c:v>
                </c:pt>
                <c:pt idx="452">
                  <c:v>171.93817000000001</c:v>
                </c:pt>
                <c:pt idx="453">
                  <c:v>549.82488999999998</c:v>
                </c:pt>
                <c:pt idx="454">
                  <c:v>70.551950000000005</c:v>
                </c:pt>
                <c:pt idx="455">
                  <c:v>77.226839999999982</c:v>
                </c:pt>
                <c:pt idx="456">
                  <c:v>35.020030000000013</c:v>
                </c:pt>
                <c:pt idx="457">
                  <c:v>266.67066000000011</c:v>
                </c:pt>
                <c:pt idx="458">
                  <c:v>315.01274000000001</c:v>
                </c:pt>
                <c:pt idx="459">
                  <c:v>500.89981</c:v>
                </c:pt>
                <c:pt idx="460">
                  <c:v>549.61624999999981</c:v>
                </c:pt>
                <c:pt idx="461">
                  <c:v>172.34236000000001</c:v>
                </c:pt>
                <c:pt idx="462">
                  <c:v>80.394530000000003</c:v>
                </c:pt>
                <c:pt idx="463">
                  <c:v>409.53388999999999</c:v>
                </c:pt>
                <c:pt idx="464">
                  <c:v>126.69773000000001</c:v>
                </c:pt>
                <c:pt idx="465">
                  <c:v>219.62095000000002</c:v>
                </c:pt>
                <c:pt idx="466">
                  <c:v>360.00900999999999</c:v>
                </c:pt>
                <c:pt idx="467">
                  <c:v>453.35577000000001</c:v>
                </c:pt>
                <c:pt idx="468">
                  <c:v>504.10061999999999</c:v>
                </c:pt>
                <c:pt idx="469">
                  <c:v>172.92615000000001</c:v>
                </c:pt>
                <c:pt idx="470">
                  <c:v>80.494130000000027</c:v>
                </c:pt>
                <c:pt idx="471">
                  <c:v>316.9886699999999</c:v>
                </c:pt>
                <c:pt idx="472">
                  <c:v>35.671780000000005</c:v>
                </c:pt>
                <c:pt idx="473">
                  <c:v>268.7134999999999</c:v>
                </c:pt>
                <c:pt idx="474">
                  <c:v>408.97324999999989</c:v>
                </c:pt>
                <c:pt idx="475">
                  <c:v>550.90404999999998</c:v>
                </c:pt>
                <c:pt idx="476">
                  <c:v>35.880829999999996</c:v>
                </c:pt>
                <c:pt idx="477">
                  <c:v>221.69804000000005</c:v>
                </c:pt>
                <c:pt idx="478">
                  <c:v>458.13828999999993</c:v>
                </c:pt>
                <c:pt idx="479">
                  <c:v>318.38369</c:v>
                </c:pt>
                <c:pt idx="480">
                  <c:v>364.0214499999999</c:v>
                </c:pt>
                <c:pt idx="481">
                  <c:v>505.91777999999988</c:v>
                </c:pt>
                <c:pt idx="482">
                  <c:v>127.09739999999999</c:v>
                </c:pt>
                <c:pt idx="483">
                  <c:v>269.22499999999991</c:v>
                </c:pt>
                <c:pt idx="484">
                  <c:v>552.62279000000001</c:v>
                </c:pt>
                <c:pt idx="485">
                  <c:v>173.63838000000001</c:v>
                </c:pt>
                <c:pt idx="486">
                  <c:v>80.921360000000007</c:v>
                </c:pt>
                <c:pt idx="487">
                  <c:v>410.63918999999999</c:v>
                </c:pt>
                <c:pt idx="488">
                  <c:v>220.99803000000006</c:v>
                </c:pt>
                <c:pt idx="489">
                  <c:v>363.07904000000002</c:v>
                </c:pt>
                <c:pt idx="490">
                  <c:v>458.39184</c:v>
                </c:pt>
                <c:pt idx="491">
                  <c:v>127.27489</c:v>
                </c:pt>
                <c:pt idx="492">
                  <c:v>319.46194000000003</c:v>
                </c:pt>
                <c:pt idx="493">
                  <c:v>249.26005999999998</c:v>
                </c:pt>
                <c:pt idx="494">
                  <c:v>250.12132000000005</c:v>
                </c:pt>
                <c:pt idx="495">
                  <c:v>35.54224</c:v>
                </c:pt>
              </c:numCache>
            </c:numRef>
          </c:xVal>
          <c:yVal>
            <c:numRef>
              <c:f>creat!$E$5:$E$500</c:f>
              <c:numCache>
                <c:formatCode>General</c:formatCode>
                <c:ptCount val="496"/>
                <c:pt idx="0">
                  <c:v>4.6141678461074651</c:v>
                </c:pt>
                <c:pt idx="1">
                  <c:v>4.5621975595775686</c:v>
                </c:pt>
                <c:pt idx="2">
                  <c:v>22.49471966257277</c:v>
                </c:pt>
                <c:pt idx="3">
                  <c:v>6.7042481140669894</c:v>
                </c:pt>
                <c:pt idx="4">
                  <c:v>5.3028067265031389</c:v>
                </c:pt>
                <c:pt idx="5">
                  <c:v>0</c:v>
                </c:pt>
                <c:pt idx="6">
                  <c:v>4.6578351784134364</c:v>
                </c:pt>
                <c:pt idx="7">
                  <c:v>4.4555519114437239</c:v>
                </c:pt>
                <c:pt idx="8">
                  <c:v>5.8187842495542501</c:v>
                </c:pt>
                <c:pt idx="9">
                  <c:v>5.4680317737951025</c:v>
                </c:pt>
                <c:pt idx="10">
                  <c:v>5.3101950859820386</c:v>
                </c:pt>
                <c:pt idx="11">
                  <c:v>4.7972776705992688</c:v>
                </c:pt>
                <c:pt idx="12">
                  <c:v>4.5607849952731589</c:v>
                </c:pt>
                <c:pt idx="13">
                  <c:v>21.497714326271712</c:v>
                </c:pt>
                <c:pt idx="14">
                  <c:v>6.6168305531217415</c:v>
                </c:pt>
                <c:pt idx="15">
                  <c:v>5.5928555583794548</c:v>
                </c:pt>
                <c:pt idx="16">
                  <c:v>4.4035098552377665</c:v>
                </c:pt>
                <c:pt idx="17">
                  <c:v>8.6883261845560256</c:v>
                </c:pt>
                <c:pt idx="18">
                  <c:v>5.5968326649083826</c:v>
                </c:pt>
                <c:pt idx="19">
                  <c:v>5.7097856864536425</c:v>
                </c:pt>
                <c:pt idx="20">
                  <c:v>4.4062137472141565</c:v>
                </c:pt>
                <c:pt idx="21">
                  <c:v>4.8190605086385725</c:v>
                </c:pt>
                <c:pt idx="22">
                  <c:v>23.437752213820172</c:v>
                </c:pt>
                <c:pt idx="23">
                  <c:v>4.8127814607914088</c:v>
                </c:pt>
                <c:pt idx="24">
                  <c:v>5.5613001044631254</c:v>
                </c:pt>
                <c:pt idx="25">
                  <c:v>9.594209904556612</c:v>
                </c:pt>
                <c:pt idx="26">
                  <c:v>9.722720630264531</c:v>
                </c:pt>
                <c:pt idx="27">
                  <c:v>5.1360770358334085</c:v>
                </c:pt>
                <c:pt idx="28">
                  <c:v>5.9097112487886738</c:v>
                </c:pt>
                <c:pt idx="29">
                  <c:v>5.8336880135726137</c:v>
                </c:pt>
                <c:pt idx="30">
                  <c:v>5.2090910777187149</c:v>
                </c:pt>
                <c:pt idx="31">
                  <c:v>4.8175952118671175</c:v>
                </c:pt>
                <c:pt idx="32">
                  <c:v>6.4023560076066781</c:v>
                </c:pt>
                <c:pt idx="33">
                  <c:v>22.661377433413378</c:v>
                </c:pt>
                <c:pt idx="34">
                  <c:v>5.7367047030770744</c:v>
                </c:pt>
                <c:pt idx="35">
                  <c:v>5.4314933402924872</c:v>
                </c:pt>
                <c:pt idx="36">
                  <c:v>4.2410502471262017</c:v>
                </c:pt>
                <c:pt idx="37">
                  <c:v>5.6421403408725945</c:v>
                </c:pt>
                <c:pt idx="38">
                  <c:v>4.8728041065336374</c:v>
                </c:pt>
                <c:pt idx="39">
                  <c:v>4.8951705183241572</c:v>
                </c:pt>
                <c:pt idx="40">
                  <c:v>6.5308823547815074</c:v>
                </c:pt>
                <c:pt idx="41">
                  <c:v>0</c:v>
                </c:pt>
                <c:pt idx="42">
                  <c:v>25.993615675341463</c:v>
                </c:pt>
                <c:pt idx="43">
                  <c:v>5.0130244702636224</c:v>
                </c:pt>
                <c:pt idx="44">
                  <c:v>4.4539586025345619</c:v>
                </c:pt>
                <c:pt idx="45">
                  <c:v>6.2369749385110227</c:v>
                </c:pt>
                <c:pt idx="46">
                  <c:v>8.2137298283478621</c:v>
                </c:pt>
                <c:pt idx="47">
                  <c:v>4.3930106381065661</c:v>
                </c:pt>
                <c:pt idx="48">
                  <c:v>5.2825033541221522</c:v>
                </c:pt>
                <c:pt idx="49">
                  <c:v>5.9781935767632435</c:v>
                </c:pt>
                <c:pt idx="50">
                  <c:v>24.140531185113073</c:v>
                </c:pt>
                <c:pt idx="51">
                  <c:v>4.217812272049696</c:v>
                </c:pt>
                <c:pt idx="52">
                  <c:v>4.0120248617257781</c:v>
                </c:pt>
                <c:pt idx="53">
                  <c:v>5.2928049567252247</c:v>
                </c:pt>
                <c:pt idx="54">
                  <c:v>5.4512054132538408</c:v>
                </c:pt>
                <c:pt idx="55">
                  <c:v>3.7339979373323708</c:v>
                </c:pt>
                <c:pt idx="56">
                  <c:v>4.5426238769707288</c:v>
                </c:pt>
                <c:pt idx="57">
                  <c:v>6.4076929304945693</c:v>
                </c:pt>
                <c:pt idx="58">
                  <c:v>8.681632521773917</c:v>
                </c:pt>
                <c:pt idx="59">
                  <c:v>4.9102914088953478</c:v>
                </c:pt>
                <c:pt idx="60">
                  <c:v>4.6553896807216031</c:v>
                </c:pt>
                <c:pt idx="61">
                  <c:v>5.1743479093200415</c:v>
                </c:pt>
                <c:pt idx="62">
                  <c:v>5.1184358404150068</c:v>
                </c:pt>
                <c:pt idx="63">
                  <c:v>4.0036823204600624</c:v>
                </c:pt>
                <c:pt idx="64">
                  <c:v>4.840860037106844</c:v>
                </c:pt>
                <c:pt idx="65">
                  <c:v>6.7129759304868175</c:v>
                </c:pt>
                <c:pt idx="66">
                  <c:v>24.7349528624469</c:v>
                </c:pt>
                <c:pt idx="67">
                  <c:v>4.5334490603078414</c:v>
                </c:pt>
                <c:pt idx="68">
                  <c:v>5.565308990027602</c:v>
                </c:pt>
                <c:pt idx="69">
                  <c:v>6.0012095724985794</c:v>
                </c:pt>
                <c:pt idx="70">
                  <c:v>9.3135048906477671</c:v>
                </c:pt>
                <c:pt idx="71">
                  <c:v>4.7309488957961934</c:v>
                </c:pt>
                <c:pt idx="72">
                  <c:v>5.0115001382357764</c:v>
                </c:pt>
                <c:pt idx="73">
                  <c:v>5.7975777387269769</c:v>
                </c:pt>
                <c:pt idx="74">
                  <c:v>24.3901332380326</c:v>
                </c:pt>
                <c:pt idx="75">
                  <c:v>4.4881233406956724</c:v>
                </c:pt>
                <c:pt idx="76">
                  <c:v>4.6097208293832512</c:v>
                </c:pt>
                <c:pt idx="77">
                  <c:v>5.288747414974174</c:v>
                </c:pt>
                <c:pt idx="78">
                  <c:v>5.1135565073911007</c:v>
                </c:pt>
                <c:pt idx="79">
                  <c:v>4.2704489119045332</c:v>
                </c:pt>
                <c:pt idx="80">
                  <c:v>4.818110595969336</c:v>
                </c:pt>
                <c:pt idx="81">
                  <c:v>6.0404582382287852</c:v>
                </c:pt>
                <c:pt idx="82">
                  <c:v>0</c:v>
                </c:pt>
                <c:pt idx="83">
                  <c:v>9.0356507234491978</c:v>
                </c:pt>
                <c:pt idx="84">
                  <c:v>4.2843333227738745</c:v>
                </c:pt>
                <c:pt idx="85">
                  <c:v>5.3612587370008384</c:v>
                </c:pt>
                <c:pt idx="86">
                  <c:v>5.7393655712918639</c:v>
                </c:pt>
                <c:pt idx="87">
                  <c:v>9.6778436100524861</c:v>
                </c:pt>
                <c:pt idx="88">
                  <c:v>4.567342862269272</c:v>
                </c:pt>
                <c:pt idx="89">
                  <c:v>4.3860218424936166</c:v>
                </c:pt>
                <c:pt idx="90">
                  <c:v>5.5778872936475388</c:v>
                </c:pt>
                <c:pt idx="91">
                  <c:v>27.888311218180959</c:v>
                </c:pt>
                <c:pt idx="92">
                  <c:v>5.2452052252085659</c:v>
                </c:pt>
                <c:pt idx="93">
                  <c:v>5.3569795193392409</c:v>
                </c:pt>
                <c:pt idx="94">
                  <c:v>5.9767400081840902</c:v>
                </c:pt>
                <c:pt idx="95">
                  <c:v>5.8580677927802292</c:v>
                </c:pt>
                <c:pt idx="96">
                  <c:v>5.2364870777539956</c:v>
                </c:pt>
                <c:pt idx="97">
                  <c:v>5.4352514410048292</c:v>
                </c:pt>
                <c:pt idx="98">
                  <c:v>6.2887702624367625</c:v>
                </c:pt>
                <c:pt idx="99">
                  <c:v>5.4650648942848745</c:v>
                </c:pt>
                <c:pt idx="100">
                  <c:v>5.1779558007691655</c:v>
                </c:pt>
                <c:pt idx="101">
                  <c:v>6.1105685042297653</c:v>
                </c:pt>
                <c:pt idx="102">
                  <c:v>6.2168075222221884</c:v>
                </c:pt>
                <c:pt idx="103">
                  <c:v>28.842971687391177</c:v>
                </c:pt>
                <c:pt idx="104">
                  <c:v>4.3322155811543164</c:v>
                </c:pt>
                <c:pt idx="105">
                  <c:v>5.2207976289386577</c:v>
                </c:pt>
                <c:pt idx="106">
                  <c:v>6.6141161579117442</c:v>
                </c:pt>
                <c:pt idx="107">
                  <c:v>9.1349149281091737</c:v>
                </c:pt>
                <c:pt idx="108">
                  <c:v>4.1930559737080833</c:v>
                </c:pt>
                <c:pt idx="109">
                  <c:v>4.8556172996610387</c:v>
                </c:pt>
                <c:pt idx="110">
                  <c:v>5.3404851693122479</c:v>
                </c:pt>
                <c:pt idx="111">
                  <c:v>6.8711792031408079</c:v>
                </c:pt>
                <c:pt idx="112">
                  <c:v>5.433841884918273</c:v>
                </c:pt>
                <c:pt idx="113">
                  <c:v>5.398365897133921</c:v>
                </c:pt>
                <c:pt idx="114">
                  <c:v>6.4164698812793226</c:v>
                </c:pt>
                <c:pt idx="115">
                  <c:v>25.852586657751282</c:v>
                </c:pt>
                <c:pt idx="116">
                  <c:v>4.6957740747099574</c:v>
                </c:pt>
                <c:pt idx="117">
                  <c:v>5.7964930480030805</c:v>
                </c:pt>
                <c:pt idx="118">
                  <c:v>5.4378900006937192</c:v>
                </c:pt>
                <c:pt idx="119">
                  <c:v>8.6660636624022676</c:v>
                </c:pt>
                <c:pt idx="120">
                  <c:v>5.7848261667083065</c:v>
                </c:pt>
                <c:pt idx="121">
                  <c:v>4.9659706214038213</c:v>
                </c:pt>
                <c:pt idx="122">
                  <c:v>6.764892043988489</c:v>
                </c:pt>
                <c:pt idx="123">
                  <c:v>0</c:v>
                </c:pt>
                <c:pt idx="124">
                  <c:v>24.61812628020877</c:v>
                </c:pt>
                <c:pt idx="125">
                  <c:v>5.4431441829831053</c:v>
                </c:pt>
                <c:pt idx="126">
                  <c:v>4.0319688015236794</c:v>
                </c:pt>
                <c:pt idx="127">
                  <c:v>3.8903817911541387</c:v>
                </c:pt>
                <c:pt idx="128">
                  <c:v>8.2671272076974649</c:v>
                </c:pt>
                <c:pt idx="129">
                  <c:v>3.8128207798235283</c:v>
                </c:pt>
                <c:pt idx="130">
                  <c:v>4.426927054523623</c:v>
                </c:pt>
                <c:pt idx="131">
                  <c:v>5.2515928075789287</c:v>
                </c:pt>
                <c:pt idx="132">
                  <c:v>5.2653846136052618</c:v>
                </c:pt>
                <c:pt idx="133">
                  <c:v>4.4316260693597469</c:v>
                </c:pt>
                <c:pt idx="134">
                  <c:v>5.3317991091795358</c:v>
                </c:pt>
                <c:pt idx="135">
                  <c:v>4.0447212721097179</c:v>
                </c:pt>
                <c:pt idx="136">
                  <c:v>4.6141470953705106</c:v>
                </c:pt>
                <c:pt idx="137">
                  <c:v>24.385534156532383</c:v>
                </c:pt>
                <c:pt idx="138">
                  <c:v>4.771068400280341</c:v>
                </c:pt>
                <c:pt idx="139">
                  <c:v>5.6975104900079439</c:v>
                </c:pt>
                <c:pt idx="140">
                  <c:v>24.285510264316517</c:v>
                </c:pt>
                <c:pt idx="141">
                  <c:v>4.7777717735238596</c:v>
                </c:pt>
                <c:pt idx="142">
                  <c:v>4.1672594241525962</c:v>
                </c:pt>
                <c:pt idx="143">
                  <c:v>4.581568578303191</c:v>
                </c:pt>
                <c:pt idx="144">
                  <c:v>9.6922344321912028</c:v>
                </c:pt>
                <c:pt idx="145">
                  <c:v>4.2401177721421792</c:v>
                </c:pt>
                <c:pt idx="146">
                  <c:v>4.0081666537797718</c:v>
                </c:pt>
                <c:pt idx="147">
                  <c:v>5.6360626087892127</c:v>
                </c:pt>
                <c:pt idx="148">
                  <c:v>4.1846573454951681</c:v>
                </c:pt>
                <c:pt idx="149">
                  <c:v>5.7370525712556155</c:v>
                </c:pt>
                <c:pt idx="150">
                  <c:v>5.4496331513025389</c:v>
                </c:pt>
                <c:pt idx="151">
                  <c:v>4.2811893355846102</c:v>
                </c:pt>
                <c:pt idx="152">
                  <c:v>4.9177092104646629</c:v>
                </c:pt>
                <c:pt idx="153">
                  <c:v>4.6108602994515042</c:v>
                </c:pt>
                <c:pt idx="154">
                  <c:v>5.4553689386124669</c:v>
                </c:pt>
                <c:pt idx="155">
                  <c:v>3.5084449061698004</c:v>
                </c:pt>
                <c:pt idx="156">
                  <c:v>5.6007105781832758</c:v>
                </c:pt>
                <c:pt idx="157">
                  <c:v>26.11099740467715</c:v>
                </c:pt>
                <c:pt idx="158">
                  <c:v>4.3611299850355918</c:v>
                </c:pt>
                <c:pt idx="159">
                  <c:v>4.6527463554616864</c:v>
                </c:pt>
                <c:pt idx="160">
                  <c:v>10.503449804337357</c:v>
                </c:pt>
                <c:pt idx="161">
                  <c:v>4.307286912476707</c:v>
                </c:pt>
                <c:pt idx="162">
                  <c:v>4.0300548291266365</c:v>
                </c:pt>
                <c:pt idx="163">
                  <c:v>5.3152192069215616</c:v>
                </c:pt>
                <c:pt idx="164">
                  <c:v>0</c:v>
                </c:pt>
                <c:pt idx="165">
                  <c:v>34.99644327064879</c:v>
                </c:pt>
                <c:pt idx="166">
                  <c:v>5.1797746736697352</c:v>
                </c:pt>
                <c:pt idx="167">
                  <c:v>3.898796014454057</c:v>
                </c:pt>
                <c:pt idx="168">
                  <c:v>5.5873968832199754</c:v>
                </c:pt>
                <c:pt idx="169">
                  <c:v>11.02910060840172</c:v>
                </c:pt>
                <c:pt idx="170">
                  <c:v>3.6308146853848267</c:v>
                </c:pt>
                <c:pt idx="171">
                  <c:v>4.4752915573147902</c:v>
                </c:pt>
                <c:pt idx="172">
                  <c:v>4.8610321918764354</c:v>
                </c:pt>
                <c:pt idx="173">
                  <c:v>5.1702358056017976</c:v>
                </c:pt>
                <c:pt idx="174">
                  <c:v>4.6453593588850497</c:v>
                </c:pt>
                <c:pt idx="175">
                  <c:v>3.3259961988280571</c:v>
                </c:pt>
                <c:pt idx="176">
                  <c:v>3.7096124938605239</c:v>
                </c:pt>
                <c:pt idx="177">
                  <c:v>37.631317651256559</c:v>
                </c:pt>
                <c:pt idx="178">
                  <c:v>3.662220165180837</c:v>
                </c:pt>
                <c:pt idx="179">
                  <c:v>3.4283785956057007</c:v>
                </c:pt>
                <c:pt idx="180">
                  <c:v>5.1430342786037686</c:v>
                </c:pt>
                <c:pt idx="181">
                  <c:v>10.786905840764659</c:v>
                </c:pt>
                <c:pt idx="182">
                  <c:v>3.6962869126046689</c:v>
                </c:pt>
                <c:pt idx="183">
                  <c:v>3.9780513528292607</c:v>
                </c:pt>
                <c:pt idx="184">
                  <c:v>4.7889835846249724</c:v>
                </c:pt>
                <c:pt idx="185">
                  <c:v>4.2509562654564101</c:v>
                </c:pt>
                <c:pt idx="186">
                  <c:v>4.4105788366732526</c:v>
                </c:pt>
                <c:pt idx="187">
                  <c:v>4.1273786435034205</c:v>
                </c:pt>
                <c:pt idx="188">
                  <c:v>5.3293348949482375</c:v>
                </c:pt>
                <c:pt idx="189">
                  <c:v>4.24664929459286</c:v>
                </c:pt>
                <c:pt idx="190">
                  <c:v>5.1770722523663375</c:v>
                </c:pt>
                <c:pt idx="191">
                  <c:v>38.576565480117495</c:v>
                </c:pt>
                <c:pt idx="192">
                  <c:v>3.7231934470499812</c:v>
                </c:pt>
                <c:pt idx="193">
                  <c:v>5.6852340758659317</c:v>
                </c:pt>
                <c:pt idx="194">
                  <c:v>5.4470968924790499</c:v>
                </c:pt>
                <c:pt idx="195">
                  <c:v>3.9060116171770032</c:v>
                </c:pt>
                <c:pt idx="196">
                  <c:v>4.3220818285735119</c:v>
                </c:pt>
                <c:pt idx="197">
                  <c:v>3.9978223257243561</c:v>
                </c:pt>
                <c:pt idx="198">
                  <c:v>10.941871534369907</c:v>
                </c:pt>
                <c:pt idx="199">
                  <c:v>3.6460945201279205</c:v>
                </c:pt>
                <c:pt idx="200">
                  <c:v>4.90024167850724</c:v>
                </c:pt>
                <c:pt idx="201">
                  <c:v>37.297266078263547</c:v>
                </c:pt>
                <c:pt idx="202">
                  <c:v>4.4928057726033996</c:v>
                </c:pt>
                <c:pt idx="203">
                  <c:v>4.5188868603094408</c:v>
                </c:pt>
                <c:pt idx="204">
                  <c:v>4.9661636699982772</c:v>
                </c:pt>
                <c:pt idx="205">
                  <c:v>0</c:v>
                </c:pt>
                <c:pt idx="206">
                  <c:v>27.85698467463693</c:v>
                </c:pt>
                <c:pt idx="207">
                  <c:v>5.1571474757101177</c:v>
                </c:pt>
                <c:pt idx="208">
                  <c:v>3.7968271011370818</c:v>
                </c:pt>
                <c:pt idx="209">
                  <c:v>4.6985091660029017</c:v>
                </c:pt>
                <c:pt idx="210">
                  <c:v>3.837923497476508</c:v>
                </c:pt>
                <c:pt idx="211">
                  <c:v>4.9081465467376795</c:v>
                </c:pt>
                <c:pt idx="212">
                  <c:v>6.0186733359084839</c:v>
                </c:pt>
                <c:pt idx="213">
                  <c:v>9.1964591090032144</c:v>
                </c:pt>
                <c:pt idx="214">
                  <c:v>5.0723512686812287</c:v>
                </c:pt>
                <c:pt idx="215">
                  <c:v>3.9749625172160941</c:v>
                </c:pt>
                <c:pt idx="216">
                  <c:v>4.6922225542509066</c:v>
                </c:pt>
                <c:pt idx="217">
                  <c:v>5.0864809179455204</c:v>
                </c:pt>
                <c:pt idx="218">
                  <c:v>5.3347239250651519</c:v>
                </c:pt>
                <c:pt idx="219">
                  <c:v>4.1431950433802065</c:v>
                </c:pt>
                <c:pt idx="220">
                  <c:v>4.0922177618242443</c:v>
                </c:pt>
                <c:pt idx="221">
                  <c:v>5.8246903676516171</c:v>
                </c:pt>
                <c:pt idx="222">
                  <c:v>5.3648874433459248</c:v>
                </c:pt>
                <c:pt idx="223">
                  <c:v>27.526111567740575</c:v>
                </c:pt>
                <c:pt idx="224">
                  <c:v>4.2374681243787329</c:v>
                </c:pt>
                <c:pt idx="225">
                  <c:v>4.9923422327977693</c:v>
                </c:pt>
                <c:pt idx="226">
                  <c:v>5.5818235443436004</c:v>
                </c:pt>
                <c:pt idx="227">
                  <c:v>9.714359014357143</c:v>
                </c:pt>
                <c:pt idx="228">
                  <c:v>4.9204194757351178</c:v>
                </c:pt>
                <c:pt idx="229">
                  <c:v>4.5024836443774969</c:v>
                </c:pt>
                <c:pt idx="230">
                  <c:v>5.0100506517373375</c:v>
                </c:pt>
                <c:pt idx="231">
                  <c:v>10.779934937595543</c:v>
                </c:pt>
                <c:pt idx="232">
                  <c:v>4.3432412733158783</c:v>
                </c:pt>
                <c:pt idx="233">
                  <c:v>5.3599095039969411</c:v>
                </c:pt>
                <c:pt idx="234">
                  <c:v>5.6169120240515298</c:v>
                </c:pt>
                <c:pt idx="235">
                  <c:v>5.0103373677943059</c:v>
                </c:pt>
                <c:pt idx="236">
                  <c:v>4.7908751281428437</c:v>
                </c:pt>
                <c:pt idx="237">
                  <c:v>3.8182063038019765</c:v>
                </c:pt>
                <c:pt idx="238">
                  <c:v>27.532979681905204</c:v>
                </c:pt>
                <c:pt idx="239">
                  <c:v>4.5325263874573505</c:v>
                </c:pt>
                <c:pt idx="240">
                  <c:v>4.7758961342704094</c:v>
                </c:pt>
                <c:pt idx="241">
                  <c:v>5.1996653720932509</c:v>
                </c:pt>
                <c:pt idx="242">
                  <c:v>27.50381986793758</c:v>
                </c:pt>
                <c:pt idx="243">
                  <c:v>6.4809627929669871</c:v>
                </c:pt>
                <c:pt idx="244">
                  <c:v>4.4868169697015254</c:v>
                </c:pt>
                <c:pt idx="245">
                  <c:v>5.7990908069551699</c:v>
                </c:pt>
                <c:pt idx="246">
                  <c:v>0</c:v>
                </c:pt>
                <c:pt idx="247">
                  <c:v>21.094106291718521</c:v>
                </c:pt>
                <c:pt idx="248">
                  <c:v>4.4914649378621077</c:v>
                </c:pt>
                <c:pt idx="249">
                  <c:v>4.4083756363497386</c:v>
                </c:pt>
                <c:pt idx="250">
                  <c:v>5.4189752402463611</c:v>
                </c:pt>
                <c:pt idx="251">
                  <c:v>4.0033988555126365</c:v>
                </c:pt>
                <c:pt idx="252">
                  <c:v>3.5395877020686788</c:v>
                </c:pt>
                <c:pt idx="253">
                  <c:v>8.8718499698091797</c:v>
                </c:pt>
                <c:pt idx="254">
                  <c:v>5.2415948979585973</c:v>
                </c:pt>
                <c:pt idx="255">
                  <c:v>5.9774697717832446</c:v>
                </c:pt>
                <c:pt idx="256">
                  <c:v>4.6186390135515998</c:v>
                </c:pt>
                <c:pt idx="257">
                  <c:v>4.1640946627622615</c:v>
                </c:pt>
                <c:pt idx="258">
                  <c:v>5.3229892688044167</c:v>
                </c:pt>
                <c:pt idx="259">
                  <c:v>3.9072552708619126</c:v>
                </c:pt>
                <c:pt idx="260">
                  <c:v>5.2007186273530266</c:v>
                </c:pt>
                <c:pt idx="261">
                  <c:v>8.0696118447104528</c:v>
                </c:pt>
                <c:pt idx="262">
                  <c:v>3.7295816666748371</c:v>
                </c:pt>
                <c:pt idx="263">
                  <c:v>20.353204163042651</c:v>
                </c:pt>
                <c:pt idx="264">
                  <c:v>5.1231698016430727</c:v>
                </c:pt>
                <c:pt idx="265">
                  <c:v>4.5467404802459734</c:v>
                </c:pt>
                <c:pt idx="266">
                  <c:v>5.6640245720626758</c:v>
                </c:pt>
                <c:pt idx="267">
                  <c:v>5.3887576008382325</c:v>
                </c:pt>
                <c:pt idx="268">
                  <c:v>4.9102403049774983</c:v>
                </c:pt>
                <c:pt idx="269">
                  <c:v>4.082476991135878</c:v>
                </c:pt>
                <c:pt idx="270">
                  <c:v>4.0137407899713331</c:v>
                </c:pt>
                <c:pt idx="271">
                  <c:v>3.7167064115936195</c:v>
                </c:pt>
                <c:pt idx="272">
                  <c:v>4.2373820580652488</c:v>
                </c:pt>
                <c:pt idx="273">
                  <c:v>8.0616807884805901</c:v>
                </c:pt>
                <c:pt idx="274">
                  <c:v>4.4255181669121715</c:v>
                </c:pt>
                <c:pt idx="275">
                  <c:v>4.002017823715577</c:v>
                </c:pt>
                <c:pt idx="276">
                  <c:v>5.0774971850421649</c:v>
                </c:pt>
                <c:pt idx="277">
                  <c:v>5.8801423059578104</c:v>
                </c:pt>
                <c:pt idx="278">
                  <c:v>3.8614101357622297</c:v>
                </c:pt>
                <c:pt idx="279">
                  <c:v>19.854836957058616</c:v>
                </c:pt>
                <c:pt idx="280">
                  <c:v>3.4916300149025572</c:v>
                </c:pt>
                <c:pt idx="281">
                  <c:v>3.7362852378342737</c:v>
                </c:pt>
                <c:pt idx="282">
                  <c:v>4.9012671470775393</c:v>
                </c:pt>
                <c:pt idx="283">
                  <c:v>19.864166130142387</c:v>
                </c:pt>
                <c:pt idx="284">
                  <c:v>3.4435230049190331</c:v>
                </c:pt>
                <c:pt idx="285">
                  <c:v>4.2250000838081059</c:v>
                </c:pt>
                <c:pt idx="286">
                  <c:v>5.4347855730551551</c:v>
                </c:pt>
                <c:pt idx="287">
                  <c:v>0</c:v>
                </c:pt>
                <c:pt idx="288">
                  <c:v>23.568016349848786</c:v>
                </c:pt>
                <c:pt idx="289">
                  <c:v>3.8462325623023936</c:v>
                </c:pt>
                <c:pt idx="290">
                  <c:v>3.3823103718102687</c:v>
                </c:pt>
                <c:pt idx="291">
                  <c:v>4.8751751224529887</c:v>
                </c:pt>
                <c:pt idx="292">
                  <c:v>3.9722473196326904</c:v>
                </c:pt>
                <c:pt idx="293">
                  <c:v>3.9505496951435823</c:v>
                </c:pt>
                <c:pt idx="294">
                  <c:v>4.248065901890012</c:v>
                </c:pt>
                <c:pt idx="295">
                  <c:v>5.7031030456976328</c:v>
                </c:pt>
                <c:pt idx="296">
                  <c:v>9.508962492707937</c:v>
                </c:pt>
                <c:pt idx="297">
                  <c:v>4.3222629049142904</c:v>
                </c:pt>
                <c:pt idx="298">
                  <c:v>4.7217892052834944</c:v>
                </c:pt>
                <c:pt idx="299">
                  <c:v>5.8942856520569036</c:v>
                </c:pt>
                <c:pt idx="300">
                  <c:v>9.745885714140206</c:v>
                </c:pt>
                <c:pt idx="301">
                  <c:v>4.7845467001982351</c:v>
                </c:pt>
                <c:pt idx="302">
                  <c:v>3.4566466452759683</c:v>
                </c:pt>
                <c:pt idx="303">
                  <c:v>4.4436510241347493</c:v>
                </c:pt>
                <c:pt idx="304">
                  <c:v>23.807096901293765</c:v>
                </c:pt>
                <c:pt idx="305">
                  <c:v>4.6890389020508811</c:v>
                </c:pt>
                <c:pt idx="306">
                  <c:v>3.3791609718869333</c:v>
                </c:pt>
                <c:pt idx="307">
                  <c:v>3.8451298800081157</c:v>
                </c:pt>
                <c:pt idx="308">
                  <c:v>5.4462536496138778</c:v>
                </c:pt>
                <c:pt idx="309">
                  <c:v>3.6488652972964548</c:v>
                </c:pt>
                <c:pt idx="310">
                  <c:v>3.7153010439094345</c:v>
                </c:pt>
                <c:pt idx="311">
                  <c:v>4.7969918003682217</c:v>
                </c:pt>
                <c:pt idx="312">
                  <c:v>3.6832172766087852</c:v>
                </c:pt>
                <c:pt idx="313">
                  <c:v>6.3705563524633497</c:v>
                </c:pt>
                <c:pt idx="314">
                  <c:v>3.4759029481691384</c:v>
                </c:pt>
                <c:pt idx="315">
                  <c:v>4.3052749158077006</c:v>
                </c:pt>
                <c:pt idx="316">
                  <c:v>3.6355572995783332</c:v>
                </c:pt>
                <c:pt idx="317">
                  <c:v>5.3994154199940008</c:v>
                </c:pt>
                <c:pt idx="318">
                  <c:v>9.0014764597309771</c:v>
                </c:pt>
                <c:pt idx="319">
                  <c:v>4.6342943320802101</c:v>
                </c:pt>
                <c:pt idx="320">
                  <c:v>26.699249955121555</c:v>
                </c:pt>
                <c:pt idx="321">
                  <c:v>4.2579243492063021</c:v>
                </c:pt>
                <c:pt idx="322">
                  <c:v>3.9373846635026286</c:v>
                </c:pt>
                <c:pt idx="323">
                  <c:v>4.8118623718221505</c:v>
                </c:pt>
                <c:pt idx="324">
                  <c:v>24.863039537674183</c:v>
                </c:pt>
                <c:pt idx="325">
                  <c:v>4.2941786694564206</c:v>
                </c:pt>
                <c:pt idx="326">
                  <c:v>3.3873693825213627</c:v>
                </c:pt>
                <c:pt idx="327">
                  <c:v>4.7536623639182576</c:v>
                </c:pt>
                <c:pt idx="328">
                  <c:v>0</c:v>
                </c:pt>
                <c:pt idx="329">
                  <c:v>4.2550166753941285</c:v>
                </c:pt>
                <c:pt idx="330">
                  <c:v>23.188038849633255</c:v>
                </c:pt>
                <c:pt idx="331">
                  <c:v>3.0846648231290197</c:v>
                </c:pt>
                <c:pt idx="332">
                  <c:v>3.5352531361523871</c:v>
                </c:pt>
                <c:pt idx="333">
                  <c:v>5.769251864575641</c:v>
                </c:pt>
                <c:pt idx="334">
                  <c:v>3.4273512547837202</c:v>
                </c:pt>
                <c:pt idx="335">
                  <c:v>3.6127437968231977</c:v>
                </c:pt>
                <c:pt idx="336">
                  <c:v>4.6475609108988696</c:v>
                </c:pt>
                <c:pt idx="337">
                  <c:v>4.2488410814812196</c:v>
                </c:pt>
                <c:pt idx="338">
                  <c:v>4.6918079871898044</c:v>
                </c:pt>
                <c:pt idx="339">
                  <c:v>8.8897208590076531</c:v>
                </c:pt>
                <c:pt idx="340">
                  <c:v>4.625810376469726</c:v>
                </c:pt>
                <c:pt idx="341">
                  <c:v>9.251838890950971</c:v>
                </c:pt>
                <c:pt idx="342">
                  <c:v>4.6588799306474478</c:v>
                </c:pt>
                <c:pt idx="343">
                  <c:v>3.8353094308243443</c:v>
                </c:pt>
                <c:pt idx="344">
                  <c:v>4.8383146981550711</c:v>
                </c:pt>
                <c:pt idx="345">
                  <c:v>4.4824786006245914</c:v>
                </c:pt>
                <c:pt idx="346">
                  <c:v>25.330052227856122</c:v>
                </c:pt>
                <c:pt idx="347">
                  <c:v>4.0848340727900556</c:v>
                </c:pt>
                <c:pt idx="348">
                  <c:v>4.5237782205709953</c:v>
                </c:pt>
                <c:pt idx="349">
                  <c:v>3.4918763851029961</c:v>
                </c:pt>
                <c:pt idx="350">
                  <c:v>5.7252600508717295</c:v>
                </c:pt>
                <c:pt idx="351">
                  <c:v>6.3651771369255741</c:v>
                </c:pt>
                <c:pt idx="352">
                  <c:v>3.473820881882888</c:v>
                </c:pt>
                <c:pt idx="353">
                  <c:v>5.9834081068727114</c:v>
                </c:pt>
                <c:pt idx="354">
                  <c:v>3.3985532640073948</c:v>
                </c:pt>
                <c:pt idx="355">
                  <c:v>3.1800049375202755</c:v>
                </c:pt>
                <c:pt idx="356">
                  <c:v>3.7569955986374812</c:v>
                </c:pt>
                <c:pt idx="357">
                  <c:v>4.0562609197691648</c:v>
                </c:pt>
                <c:pt idx="358">
                  <c:v>4.6350409616458164</c:v>
                </c:pt>
                <c:pt idx="359">
                  <c:v>9.4719455178192717</c:v>
                </c:pt>
                <c:pt idx="360">
                  <c:v>4.7106032994793514</c:v>
                </c:pt>
                <c:pt idx="361">
                  <c:v>3.9858414240389428</c:v>
                </c:pt>
                <c:pt idx="362">
                  <c:v>2.9763446511209048</c:v>
                </c:pt>
                <c:pt idx="363">
                  <c:v>4.0653742610895947</c:v>
                </c:pt>
                <c:pt idx="364">
                  <c:v>26.106931487016656</c:v>
                </c:pt>
                <c:pt idx="365">
                  <c:v>24.154028213886754</c:v>
                </c:pt>
                <c:pt idx="366">
                  <c:v>3.9406089674817686</c:v>
                </c:pt>
                <c:pt idx="367">
                  <c:v>3.223968161605808</c:v>
                </c:pt>
                <c:pt idx="368">
                  <c:v>3.9052165370585787</c:v>
                </c:pt>
                <c:pt idx="369">
                  <c:v>0</c:v>
                </c:pt>
                <c:pt idx="370">
                  <c:v>26.45366200881449</c:v>
                </c:pt>
                <c:pt idx="371">
                  <c:v>4.735387515124172</c:v>
                </c:pt>
                <c:pt idx="372">
                  <c:v>4.007735290351385</c:v>
                </c:pt>
                <c:pt idx="373">
                  <c:v>4.1898782381716764</c:v>
                </c:pt>
                <c:pt idx="374">
                  <c:v>6.0717546437884371</c:v>
                </c:pt>
                <c:pt idx="375">
                  <c:v>3.75385001616384</c:v>
                </c:pt>
                <c:pt idx="376">
                  <c:v>4.0113983066733416</c:v>
                </c:pt>
                <c:pt idx="377">
                  <c:v>4.2853033096279916</c:v>
                </c:pt>
                <c:pt idx="378">
                  <c:v>8.2817960358682363</c:v>
                </c:pt>
                <c:pt idx="379">
                  <c:v>3.1592199198109148</c:v>
                </c:pt>
                <c:pt idx="380">
                  <c:v>4.8472478331800364</c:v>
                </c:pt>
                <c:pt idx="381">
                  <c:v>4.7475027347411558</c:v>
                </c:pt>
                <c:pt idx="382">
                  <c:v>3.8416461806921034</c:v>
                </c:pt>
                <c:pt idx="383">
                  <c:v>8.4592389487554449</c:v>
                </c:pt>
                <c:pt idx="384">
                  <c:v>4.4895754219453012</c:v>
                </c:pt>
                <c:pt idx="385">
                  <c:v>3.8836918815107606</c:v>
                </c:pt>
                <c:pt idx="386">
                  <c:v>22.639297493437518</c:v>
                </c:pt>
                <c:pt idx="387">
                  <c:v>3.1655879101966353</c:v>
                </c:pt>
                <c:pt idx="388">
                  <c:v>3.6547353072201072</c:v>
                </c:pt>
                <c:pt idx="389">
                  <c:v>4.5979308838383872</c:v>
                </c:pt>
                <c:pt idx="390">
                  <c:v>3.7854361391653435</c:v>
                </c:pt>
                <c:pt idx="391">
                  <c:v>4.489874917842859</c:v>
                </c:pt>
                <c:pt idx="392">
                  <c:v>3.4701917550014669</c:v>
                </c:pt>
                <c:pt idx="393">
                  <c:v>5.8757660954796025</c:v>
                </c:pt>
                <c:pt idx="394">
                  <c:v>4.7636617775441383</c:v>
                </c:pt>
                <c:pt idx="395">
                  <c:v>2.8676905144322196</c:v>
                </c:pt>
                <c:pt idx="396">
                  <c:v>2.9744339660151464</c:v>
                </c:pt>
                <c:pt idx="397">
                  <c:v>3.0873740352703405</c:v>
                </c:pt>
                <c:pt idx="398">
                  <c:v>7.5696952638322408</c:v>
                </c:pt>
                <c:pt idx="399">
                  <c:v>4.3162790559955662</c:v>
                </c:pt>
                <c:pt idx="400">
                  <c:v>3.1992757441806434</c:v>
                </c:pt>
                <c:pt idx="401">
                  <c:v>4.2182045239544319</c:v>
                </c:pt>
                <c:pt idx="402">
                  <c:v>20.914816159549538</c:v>
                </c:pt>
                <c:pt idx="403">
                  <c:v>3.5541381527721452</c:v>
                </c:pt>
                <c:pt idx="404">
                  <c:v>3.0032528963757348</c:v>
                </c:pt>
                <c:pt idx="405">
                  <c:v>3.3142813124016546</c:v>
                </c:pt>
                <c:pt idx="406">
                  <c:v>23.701283832696426</c:v>
                </c:pt>
                <c:pt idx="407">
                  <c:v>3.6961184363966044</c:v>
                </c:pt>
                <c:pt idx="408">
                  <c:v>3.8451577279883988</c:v>
                </c:pt>
                <c:pt idx="409">
                  <c:v>3.7902834480148346</c:v>
                </c:pt>
                <c:pt idx="410">
                  <c:v>0</c:v>
                </c:pt>
                <c:pt idx="411">
                  <c:v>20.494439788826426</c:v>
                </c:pt>
                <c:pt idx="412">
                  <c:v>3.7639348243344184</c:v>
                </c:pt>
                <c:pt idx="413">
                  <c:v>3.4583081564342599</c:v>
                </c:pt>
                <c:pt idx="414">
                  <c:v>3.5769567073338648</c:v>
                </c:pt>
                <c:pt idx="415">
                  <c:v>3.6764557464991241</c:v>
                </c:pt>
                <c:pt idx="416">
                  <c:v>6.3292169648945364</c:v>
                </c:pt>
                <c:pt idx="417">
                  <c:v>3.9367010677974772</c:v>
                </c:pt>
                <c:pt idx="418">
                  <c:v>3.1511403716274802</c:v>
                </c:pt>
                <c:pt idx="419">
                  <c:v>3.9981673893042067</c:v>
                </c:pt>
                <c:pt idx="420">
                  <c:v>4.3827768842804629</c:v>
                </c:pt>
                <c:pt idx="421">
                  <c:v>3.122728658495459</c:v>
                </c:pt>
                <c:pt idx="422">
                  <c:v>7.2063900758217692</c:v>
                </c:pt>
                <c:pt idx="423">
                  <c:v>4.0574932367300205</c:v>
                </c:pt>
                <c:pt idx="424">
                  <c:v>8.0166822503153234</c:v>
                </c:pt>
                <c:pt idx="425">
                  <c:v>4.226070665133026</c:v>
                </c:pt>
                <c:pt idx="426">
                  <c:v>3.3711931776919881</c:v>
                </c:pt>
                <c:pt idx="427">
                  <c:v>22.569496734537065</c:v>
                </c:pt>
                <c:pt idx="428">
                  <c:v>3.889353750429958</c:v>
                </c:pt>
                <c:pt idx="429">
                  <c:v>3.5952181017784977</c:v>
                </c:pt>
                <c:pt idx="430">
                  <c:v>4.4637427259910911</c:v>
                </c:pt>
                <c:pt idx="431">
                  <c:v>3.3321225722797307</c:v>
                </c:pt>
                <c:pt idx="432">
                  <c:v>3.7185884153592199</c:v>
                </c:pt>
                <c:pt idx="433">
                  <c:v>5.0875517263712533</c:v>
                </c:pt>
                <c:pt idx="434">
                  <c:v>3.0275728032099036</c:v>
                </c:pt>
                <c:pt idx="435">
                  <c:v>3.4912903024029611</c:v>
                </c:pt>
                <c:pt idx="436">
                  <c:v>3.5492335421716836</c:v>
                </c:pt>
                <c:pt idx="437">
                  <c:v>5.0183048766630556</c:v>
                </c:pt>
                <c:pt idx="438">
                  <c:v>3.3007787974552749</c:v>
                </c:pt>
                <c:pt idx="439">
                  <c:v>7.9681271686465882</c:v>
                </c:pt>
                <c:pt idx="440">
                  <c:v>4.0437509280228889</c:v>
                </c:pt>
                <c:pt idx="441">
                  <c:v>4.2426349098154157</c:v>
                </c:pt>
                <c:pt idx="442">
                  <c:v>3.9737636881923777</c:v>
                </c:pt>
                <c:pt idx="443">
                  <c:v>19.90052256828281</c:v>
                </c:pt>
                <c:pt idx="444">
                  <c:v>3.5104399309065393</c:v>
                </c:pt>
                <c:pt idx="445">
                  <c:v>3.8295352631029602</c:v>
                </c:pt>
                <c:pt idx="446">
                  <c:v>3.1077999111850811</c:v>
                </c:pt>
                <c:pt idx="447">
                  <c:v>19.871533030195572</c:v>
                </c:pt>
                <c:pt idx="448">
                  <c:v>3.875211015639441</c:v>
                </c:pt>
                <c:pt idx="449">
                  <c:v>3.5848390715402045</c:v>
                </c:pt>
                <c:pt idx="450">
                  <c:v>4.2327418420734224</c:v>
                </c:pt>
                <c:pt idx="451">
                  <c:v>0</c:v>
                </c:pt>
                <c:pt idx="452">
                  <c:v>3.7607007216605846</c:v>
                </c:pt>
                <c:pt idx="453">
                  <c:v>3.8079251013900084</c:v>
                </c:pt>
                <c:pt idx="454">
                  <c:v>9.379684048421062</c:v>
                </c:pt>
                <c:pt idx="455">
                  <c:v>8.5145915591004417</c:v>
                </c:pt>
                <c:pt idx="456">
                  <c:v>21.11674376064213</c:v>
                </c:pt>
                <c:pt idx="457">
                  <c:v>3.4106789250830953</c:v>
                </c:pt>
                <c:pt idx="458">
                  <c:v>3.4060495458056708</c:v>
                </c:pt>
                <c:pt idx="459">
                  <c:v>3.5547907275109583</c:v>
                </c:pt>
                <c:pt idx="460">
                  <c:v>4.313385930637966</c:v>
                </c:pt>
                <c:pt idx="461">
                  <c:v>3.7356051060226867</c:v>
                </c:pt>
                <c:pt idx="462">
                  <c:v>8.0583343170238066</c:v>
                </c:pt>
                <c:pt idx="463">
                  <c:v>3.3236028402924132</c:v>
                </c:pt>
                <c:pt idx="464">
                  <c:v>5.6015605015180618</c:v>
                </c:pt>
                <c:pt idx="465">
                  <c:v>4.1758356841640119</c:v>
                </c:pt>
                <c:pt idx="466">
                  <c:v>3.7313260576450586</c:v>
                </c:pt>
                <c:pt idx="467">
                  <c:v>3.2996293396684893</c:v>
                </c:pt>
                <c:pt idx="468">
                  <c:v>3.4098033840942299</c:v>
                </c:pt>
                <c:pt idx="469">
                  <c:v>3.8663325355939513</c:v>
                </c:pt>
                <c:pt idx="470">
                  <c:v>8.8576769511019062</c:v>
                </c:pt>
                <c:pt idx="471">
                  <c:v>3.1513208342746131</c:v>
                </c:pt>
                <c:pt idx="472">
                  <c:v>19.346273160464666</c:v>
                </c:pt>
                <c:pt idx="473">
                  <c:v>2.7581643646485952</c:v>
                </c:pt>
                <c:pt idx="474">
                  <c:v>3.5649079738100236</c:v>
                </c:pt>
                <c:pt idx="475">
                  <c:v>4.0967714795344126</c:v>
                </c:pt>
                <c:pt idx="476">
                  <c:v>20.672542970717213</c:v>
                </c:pt>
                <c:pt idx="477">
                  <c:v>3.2082241232263491</c:v>
                </c:pt>
                <c:pt idx="478">
                  <c:v>3.4114350057926828</c:v>
                </c:pt>
                <c:pt idx="479">
                  <c:v>3.1360023498691141</c:v>
                </c:pt>
                <c:pt idx="480">
                  <c:v>3.1023748737883441</c:v>
                </c:pt>
                <c:pt idx="481">
                  <c:v>3.8993371610699281</c:v>
                </c:pt>
                <c:pt idx="482">
                  <c:v>5.4959110099813211</c:v>
                </c:pt>
                <c:pt idx="483">
                  <c:v>3.29766552140403</c:v>
                </c:pt>
                <c:pt idx="484">
                  <c:v>3.9886140055859802</c:v>
                </c:pt>
                <c:pt idx="485">
                  <c:v>3.7955260812730458</c:v>
                </c:pt>
                <c:pt idx="486">
                  <c:v>10.001067703261533</c:v>
                </c:pt>
                <c:pt idx="487">
                  <c:v>3.2173305231777811</c:v>
                </c:pt>
                <c:pt idx="488">
                  <c:v>3.367079787996301</c:v>
                </c:pt>
                <c:pt idx="489">
                  <c:v>3.515625688555307</c:v>
                </c:pt>
                <c:pt idx="490">
                  <c:v>3.9080364083269896</c:v>
                </c:pt>
                <c:pt idx="491">
                  <c:v>5.2294211371936781</c:v>
                </c:pt>
                <c:pt idx="492">
                  <c:v>2.8951242204313923</c:v>
                </c:pt>
                <c:pt idx="493">
                  <c:v>3.4640648004337318</c:v>
                </c:pt>
                <c:pt idx="494">
                  <c:v>4.5341996435969545</c:v>
                </c:pt>
                <c:pt idx="495">
                  <c:v>19.910506484678514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840-499F-8A49-E43B1DF1E569}"/>
            </c:ext>
          </c:extLst>
        </c:ser>
        <c:ser>
          <c:idx val="2"/>
          <c:order val="2"/>
          <c:tx>
            <c:v>2011</c:v>
          </c:tx>
          <c:spPr>
            <a:ln w="28575">
              <a:noFill/>
            </a:ln>
          </c:spPr>
          <c:xVal>
            <c:numRef>
              <c:f>creat!$D$503:$D$542</c:f>
              <c:numCache>
                <c:formatCode>General</c:formatCode>
                <c:ptCount val="40"/>
                <c:pt idx="0">
                  <c:v>29.861830000000001</c:v>
                </c:pt>
                <c:pt idx="1">
                  <c:v>149.81390999999999</c:v>
                </c:pt>
                <c:pt idx="2">
                  <c:v>278.44736999999986</c:v>
                </c:pt>
                <c:pt idx="3">
                  <c:v>483.71929</c:v>
                </c:pt>
                <c:pt idx="4">
                  <c:v>234.66269</c:v>
                </c:pt>
                <c:pt idx="5">
                  <c:v>359.2793299999999</c:v>
                </c:pt>
                <c:pt idx="6">
                  <c:v>401.26620000000003</c:v>
                </c:pt>
                <c:pt idx="7">
                  <c:v>69.446700000000007</c:v>
                </c:pt>
                <c:pt idx="8">
                  <c:v>192.55861000000004</c:v>
                </c:pt>
                <c:pt idx="9">
                  <c:v>109.52093000000001</c:v>
                </c:pt>
                <c:pt idx="10">
                  <c:v>317.16753</c:v>
                </c:pt>
                <c:pt idx="11">
                  <c:v>441.30588999999998</c:v>
                </c:pt>
                <c:pt idx="12">
                  <c:v>487.85037999999986</c:v>
                </c:pt>
                <c:pt idx="13">
                  <c:v>318.90778999999986</c:v>
                </c:pt>
                <c:pt idx="14">
                  <c:v>110.19292</c:v>
                </c:pt>
                <c:pt idx="15">
                  <c:v>68.871660000000006</c:v>
                </c:pt>
                <c:pt idx="16">
                  <c:v>29.71876</c:v>
                </c:pt>
                <c:pt idx="17">
                  <c:v>234.37979999999999</c:v>
                </c:pt>
                <c:pt idx="18">
                  <c:v>358.68954000000002</c:v>
                </c:pt>
                <c:pt idx="19">
                  <c:v>400.03131999999971</c:v>
                </c:pt>
                <c:pt idx="20">
                  <c:v>444.45965999999999</c:v>
                </c:pt>
                <c:pt idx="21">
                  <c:v>279.77974999999986</c:v>
                </c:pt>
                <c:pt idx="22">
                  <c:v>194.38006000000001</c:v>
                </c:pt>
                <c:pt idx="23">
                  <c:v>150.83203000000006</c:v>
                </c:pt>
                <c:pt idx="24">
                  <c:v>194.63015999999999</c:v>
                </c:pt>
                <c:pt idx="25">
                  <c:v>29.518809999999991</c:v>
                </c:pt>
                <c:pt idx="26">
                  <c:v>279.23107999999985</c:v>
                </c:pt>
                <c:pt idx="27">
                  <c:v>400.34773000000001</c:v>
                </c:pt>
                <c:pt idx="28">
                  <c:v>445.00943999999993</c:v>
                </c:pt>
                <c:pt idx="29">
                  <c:v>236.43378999999999</c:v>
                </c:pt>
                <c:pt idx="30">
                  <c:v>320.17371000000003</c:v>
                </c:pt>
                <c:pt idx="31">
                  <c:v>110.51505</c:v>
                </c:pt>
                <c:pt idx="32">
                  <c:v>69.524500000000003</c:v>
                </c:pt>
                <c:pt idx="33">
                  <c:v>151.10826</c:v>
                </c:pt>
                <c:pt idx="34">
                  <c:v>359.55342999999999</c:v>
                </c:pt>
                <c:pt idx="35">
                  <c:v>486.67234000000002</c:v>
                </c:pt>
                <c:pt idx="36">
                  <c:v>489.20292999999987</c:v>
                </c:pt>
                <c:pt idx="37">
                  <c:v>280.97034999999988</c:v>
                </c:pt>
                <c:pt idx="38">
                  <c:v>151.82472000000001</c:v>
                </c:pt>
                <c:pt idx="39">
                  <c:v>29.52203999999999</c:v>
                </c:pt>
              </c:numCache>
            </c:numRef>
          </c:xVal>
          <c:yVal>
            <c:numRef>
              <c:f>creat!$F$503:$F$542</c:f>
              <c:numCache>
                <c:formatCode>General</c:formatCode>
                <c:ptCount val="40"/>
                <c:pt idx="0">
                  <c:v>25.408724113692966</c:v>
                </c:pt>
                <c:pt idx="1">
                  <c:v>3.8660695792533537</c:v>
                </c:pt>
                <c:pt idx="2">
                  <c:v>3.4116070121258457</c:v>
                </c:pt>
                <c:pt idx="3">
                  <c:v>4.1387516301034815</c:v>
                </c:pt>
                <c:pt idx="4">
                  <c:v>3.0431595239959117</c:v>
                </c:pt>
                <c:pt idx="5">
                  <c:v>3.0993266437008771</c:v>
                </c:pt>
                <c:pt idx="6">
                  <c:v>3.3484355273382107</c:v>
                </c:pt>
                <c:pt idx="7">
                  <c:v>9.2823561090735733</c:v>
                </c:pt>
                <c:pt idx="8">
                  <c:v>3.9237040608051763</c:v>
                </c:pt>
                <c:pt idx="9">
                  <c:v>5.6385295486442635</c:v>
                </c:pt>
                <c:pt idx="10">
                  <c:v>3.4944308454273378</c:v>
                </c:pt>
                <c:pt idx="11">
                  <c:v>3.9557641072952823</c:v>
                </c:pt>
                <c:pt idx="12">
                  <c:v>3.0964862628578871</c:v>
                </c:pt>
                <c:pt idx="13">
                  <c:v>3.4165926144356633</c:v>
                </c:pt>
                <c:pt idx="14">
                  <c:v>5.4516206667361224</c:v>
                </c:pt>
                <c:pt idx="15">
                  <c:v>9.503488082035485</c:v>
                </c:pt>
                <c:pt idx="16">
                  <c:v>25.043608818133723</c:v>
                </c:pt>
                <c:pt idx="17">
                  <c:v>3.9755644471067906</c:v>
                </c:pt>
                <c:pt idx="18">
                  <c:v>3.9976688475498885</c:v>
                </c:pt>
                <c:pt idx="19">
                  <c:v>4.091102166700348</c:v>
                </c:pt>
                <c:pt idx="20">
                  <c:v>4.094173585967285</c:v>
                </c:pt>
                <c:pt idx="21">
                  <c:v>3.1385652464125808</c:v>
                </c:pt>
                <c:pt idx="22">
                  <c:v>3.1108849333619926</c:v>
                </c:pt>
                <c:pt idx="23">
                  <c:v>4.0231773052447819</c:v>
                </c:pt>
                <c:pt idx="24">
                  <c:v>3.2709319049010706</c:v>
                </c:pt>
                <c:pt idx="25">
                  <c:v>23.061058355672195</c:v>
                </c:pt>
                <c:pt idx="26">
                  <c:v>3.7202484766380577</c:v>
                </c:pt>
                <c:pt idx="27">
                  <c:v>4.5771659552059889</c:v>
                </c:pt>
                <c:pt idx="28">
                  <c:v>3.8433274584017818</c:v>
                </c:pt>
                <c:pt idx="29">
                  <c:v>3.0865850435337521</c:v>
                </c:pt>
                <c:pt idx="30">
                  <c:v>3.5494044779629164</c:v>
                </c:pt>
                <c:pt idx="31">
                  <c:v>5.6158595593993734</c:v>
                </c:pt>
                <c:pt idx="32">
                  <c:v>9.3474530561169118</c:v>
                </c:pt>
                <c:pt idx="33">
                  <c:v>3.9055839832978023</c:v>
                </c:pt>
                <c:pt idx="34">
                  <c:v>3.8595348680166959</c:v>
                </c:pt>
                <c:pt idx="35">
                  <c:v>3.9362602772945761</c:v>
                </c:pt>
                <c:pt idx="36">
                  <c:v>3.1132663085235408</c:v>
                </c:pt>
                <c:pt idx="37">
                  <c:v>3.6132994104182168</c:v>
                </c:pt>
                <c:pt idx="38">
                  <c:v>3.6933840549812986</c:v>
                </c:pt>
                <c:pt idx="39">
                  <c:v>21.534826184098399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840-499F-8A49-E43B1DF1E569}"/>
            </c:ext>
          </c:extLst>
        </c:ser>
        <c:ser>
          <c:idx val="3"/>
          <c:order val="3"/>
          <c:tx>
            <c:v>2012</c:v>
          </c:tx>
          <c:spPr>
            <a:ln w="28575">
              <a:noFill/>
            </a:ln>
          </c:spPr>
          <c:marker>
            <c:symbol val="circle"/>
            <c:size val="7"/>
          </c:marker>
          <c:xVal>
            <c:numRef>
              <c:f>creat!$D$544:$D$575</c:f>
              <c:numCache>
                <c:formatCode>General</c:formatCode>
                <c:ptCount val="32"/>
                <c:pt idx="0">
                  <c:v>35.953000000000003</c:v>
                </c:pt>
                <c:pt idx="1">
                  <c:v>172.99327</c:v>
                </c:pt>
                <c:pt idx="2">
                  <c:v>315.50042000000002</c:v>
                </c:pt>
                <c:pt idx="3">
                  <c:v>552.5665399999998</c:v>
                </c:pt>
                <c:pt idx="4">
                  <c:v>81.555019999999999</c:v>
                </c:pt>
                <c:pt idx="5">
                  <c:v>222.69125</c:v>
                </c:pt>
                <c:pt idx="6">
                  <c:v>364.77594999999991</c:v>
                </c:pt>
                <c:pt idx="7">
                  <c:v>507.12856999999991</c:v>
                </c:pt>
                <c:pt idx="8">
                  <c:v>129.05777</c:v>
                </c:pt>
                <c:pt idx="9">
                  <c:v>270.07648999999986</c:v>
                </c:pt>
                <c:pt idx="10">
                  <c:v>413.61885999999993</c:v>
                </c:pt>
                <c:pt idx="11">
                  <c:v>460.62297000000001</c:v>
                </c:pt>
                <c:pt idx="12">
                  <c:v>128.54148000000001</c:v>
                </c:pt>
                <c:pt idx="13">
                  <c:v>364.98588000000001</c:v>
                </c:pt>
                <c:pt idx="14">
                  <c:v>413.62223</c:v>
                </c:pt>
                <c:pt idx="15">
                  <c:v>504.91412000000003</c:v>
                </c:pt>
                <c:pt idx="16">
                  <c:v>81.660529999999994</c:v>
                </c:pt>
                <c:pt idx="17">
                  <c:v>174.41623000000001</c:v>
                </c:pt>
                <c:pt idx="18">
                  <c:v>270.14082000000013</c:v>
                </c:pt>
                <c:pt idx="19">
                  <c:v>553.1276299999995</c:v>
                </c:pt>
                <c:pt idx="20">
                  <c:v>34.78922</c:v>
                </c:pt>
                <c:pt idx="21">
                  <c:v>223.05363</c:v>
                </c:pt>
                <c:pt idx="22">
                  <c:v>317.79891999999984</c:v>
                </c:pt>
                <c:pt idx="23">
                  <c:v>460.88529999999986</c:v>
                </c:pt>
                <c:pt idx="24">
                  <c:v>35.33475</c:v>
                </c:pt>
                <c:pt idx="25">
                  <c:v>128.54960999999994</c:v>
                </c:pt>
                <c:pt idx="26">
                  <c:v>222.85205000000008</c:v>
                </c:pt>
                <c:pt idx="27">
                  <c:v>413.5453</c:v>
                </c:pt>
                <c:pt idx="28">
                  <c:v>271.78896999999989</c:v>
                </c:pt>
                <c:pt idx="29">
                  <c:v>319.76745</c:v>
                </c:pt>
                <c:pt idx="30">
                  <c:v>22.82178</c:v>
                </c:pt>
                <c:pt idx="31">
                  <c:v>136.27609999999999</c:v>
                </c:pt>
              </c:numCache>
            </c:numRef>
          </c:xVal>
          <c:yVal>
            <c:numRef>
              <c:f>creat!$F$544:$F$575</c:f>
              <c:numCache>
                <c:formatCode>General</c:formatCode>
                <c:ptCount val="32"/>
                <c:pt idx="0">
                  <c:v>17.699190609962997</c:v>
                </c:pt>
                <c:pt idx="1">
                  <c:v>3.790690817047393</c:v>
                </c:pt>
                <c:pt idx="2">
                  <c:v>4.2461845217194938</c:v>
                </c:pt>
                <c:pt idx="3">
                  <c:v>3.500749430104833</c:v>
                </c:pt>
                <c:pt idx="4">
                  <c:v>7.2545503636685993</c:v>
                </c:pt>
                <c:pt idx="5">
                  <c:v>3.0383501821468064</c:v>
                </c:pt>
                <c:pt idx="6">
                  <c:v>3.1806839239264542</c:v>
                </c:pt>
                <c:pt idx="7">
                  <c:v>3.1947401425244095</c:v>
                </c:pt>
                <c:pt idx="8">
                  <c:v>4.396534978095465</c:v>
                </c:pt>
                <c:pt idx="9">
                  <c:v>3.5196880705906679</c:v>
                </c:pt>
                <c:pt idx="10">
                  <c:v>2.904313889361815</c:v>
                </c:pt>
                <c:pt idx="11">
                  <c:v>2.7283420103864997</c:v>
                </c:pt>
                <c:pt idx="12">
                  <c:v>5.1870493478058579</c:v>
                </c:pt>
                <c:pt idx="13">
                  <c:v>3.4323437388865572</c:v>
                </c:pt>
                <c:pt idx="14">
                  <c:v>2.9163737161805834</c:v>
                </c:pt>
                <c:pt idx="15">
                  <c:v>3.6693626234893175</c:v>
                </c:pt>
                <c:pt idx="16">
                  <c:v>6.7942860522702944</c:v>
                </c:pt>
                <c:pt idx="17">
                  <c:v>3.8344138042658056</c:v>
                </c:pt>
                <c:pt idx="18">
                  <c:v>3.5975236915324396</c:v>
                </c:pt>
                <c:pt idx="19">
                  <c:v>4.1938078558830973</c:v>
                </c:pt>
                <c:pt idx="20">
                  <c:v>14.442922261551132</c:v>
                </c:pt>
                <c:pt idx="21">
                  <c:v>3.3260431583202648</c:v>
                </c:pt>
                <c:pt idx="22">
                  <c:v>3.4929728521418513</c:v>
                </c:pt>
                <c:pt idx="23">
                  <c:v>2.8297040500098394</c:v>
                </c:pt>
                <c:pt idx="24">
                  <c:v>15.871146675722915</c:v>
                </c:pt>
                <c:pt idx="25">
                  <c:v>4.4697451824241297</c:v>
                </c:pt>
                <c:pt idx="26">
                  <c:v>3.5320069974676023</c:v>
                </c:pt>
                <c:pt idx="27">
                  <c:v>2.8942826819697856</c:v>
                </c:pt>
                <c:pt idx="28">
                  <c:v>3.5154811470090195</c:v>
                </c:pt>
                <c:pt idx="29">
                  <c:v>3.666842888480363</c:v>
                </c:pt>
                <c:pt idx="30">
                  <c:v>29.231067865871985</c:v>
                </c:pt>
                <c:pt idx="31">
                  <c:v>4.7109581210498384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840-499F-8A49-E43B1DF1E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906240"/>
        <c:axId val="92908160"/>
      </c:scatterChart>
      <c:valAx>
        <c:axId val="92906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Overall Mean Creatinine (umol/L)</a:t>
                </a:r>
              </a:p>
            </c:rich>
          </c:tx>
          <c:layout>
            <c:manualLayout>
              <c:xMode val="edge"/>
              <c:yMode val="edge"/>
              <c:x val="0.40503274732850741"/>
              <c:y val="0.94915254237288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2908160"/>
        <c:crosses val="autoZero"/>
        <c:crossBetween val="midCat"/>
      </c:valAx>
      <c:valAx>
        <c:axId val="929081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sz="1400"/>
                  <a:t>cv</a:t>
                </a:r>
              </a:p>
            </c:rich>
          </c:tx>
          <c:layout>
            <c:manualLayout>
              <c:xMode val="edge"/>
              <c:yMode val="edge"/>
              <c:x val="1.1375387797311282E-2"/>
              <c:y val="0.4915254237288139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29062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965873836608067"/>
          <c:y val="0.41864406779661045"/>
          <c:w val="9.9276111685625626E-2"/>
          <c:h val="0.41920903954802236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52030893679273E-2"/>
          <c:y val="6.0863545902915983E-2"/>
          <c:w val="0.83488331650851344"/>
          <c:h val="0.81001891247110602"/>
        </c:manualLayout>
      </c:layout>
      <c:scatterChart>
        <c:scatterStyle val="lineMarker"/>
        <c:varyColors val="0"/>
        <c:ser>
          <c:idx val="0"/>
          <c:order val="0"/>
          <c:tx>
            <c:v>AF</c:v>
          </c:tx>
          <c:spPr>
            <a:ln w="28575">
              <a:noFill/>
            </a:ln>
          </c:spPr>
          <c:trendline>
            <c:spPr>
              <a:ln>
                <a:solidFill>
                  <a:schemeClr val="tx2">
                    <a:lumMod val="75000"/>
                  </a:schemeClr>
                </a:solidFill>
              </a:ln>
            </c:spPr>
            <c:trendlineType val="power"/>
            <c:backward val="2"/>
            <c:dispRSqr val="0"/>
            <c:dispEq val="0"/>
          </c:trendline>
          <c:xVal>
            <c:numRef>
              <c:f>('AF TnT'!$B$23,'AF TnT'!$D$23,'AF TnT'!$F$23,'AF TnT'!$H$23)</c:f>
              <c:numCache>
                <c:formatCode>General</c:formatCode>
                <c:ptCount val="4"/>
                <c:pt idx="0">
                  <c:v>3.5245000000000006</c:v>
                </c:pt>
                <c:pt idx="1">
                  <c:v>13.9215</c:v>
                </c:pt>
                <c:pt idx="2">
                  <c:v>22.6845</c:v>
                </c:pt>
                <c:pt idx="3">
                  <c:v>38.724500000000006</c:v>
                </c:pt>
              </c:numCache>
            </c:numRef>
          </c:xVal>
          <c:yVal>
            <c:numRef>
              <c:f>('AF TnT'!$B$21,'AF TnT'!$D$21,'AF TnT'!$F$21,'AF TnT'!$H$21)</c:f>
              <c:numCache>
                <c:formatCode>General</c:formatCode>
                <c:ptCount val="4"/>
                <c:pt idx="0">
                  <c:v>6.0401986003654811</c:v>
                </c:pt>
                <c:pt idx="1">
                  <c:v>2.8701589331822142</c:v>
                </c:pt>
                <c:pt idx="2">
                  <c:v>1.6486566411210455</c:v>
                </c:pt>
                <c:pt idx="3">
                  <c:v>1.4050091354754897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373-46CD-8A0E-6299BDAE920D}"/>
            </c:ext>
          </c:extLst>
        </c:ser>
        <c:ser>
          <c:idx val="1"/>
          <c:order val="1"/>
          <c:tx>
            <c:v>AJ</c:v>
          </c:tx>
          <c:spPr>
            <a:ln w="28575">
              <a:noFill/>
            </a:ln>
          </c:spPr>
          <c:trendline>
            <c:spPr>
              <a:ln>
                <a:solidFill>
                  <a:schemeClr val="accent2">
                    <a:lumMod val="75000"/>
                  </a:schemeClr>
                </a:solidFill>
              </a:ln>
            </c:spPr>
            <c:trendlineType val="power"/>
            <c:backward val="2.5"/>
            <c:dispRSqr val="0"/>
            <c:dispEq val="0"/>
          </c:trendline>
          <c:xVal>
            <c:numRef>
              <c:f>('AJ TnT'!$B$23,'AJ TnT'!$D$23,'AJ TnT'!$F$23,'AJ TnT'!$H$23)</c:f>
              <c:numCache>
                <c:formatCode>General</c:formatCode>
                <c:ptCount val="4"/>
                <c:pt idx="0">
                  <c:v>4.3331578947368428</c:v>
                </c:pt>
                <c:pt idx="1">
                  <c:v>14.345789473684214</c:v>
                </c:pt>
                <c:pt idx="2">
                  <c:v>22.80736842105264</c:v>
                </c:pt>
                <c:pt idx="3">
                  <c:v>38.317894736842085</c:v>
                </c:pt>
              </c:numCache>
            </c:numRef>
          </c:xVal>
          <c:yVal>
            <c:numRef>
              <c:f>('AJ TnT'!$B$21,'AJ TnT'!$D$21,'AJ TnT'!$F$21,'AJ TnT'!$H$21)</c:f>
              <c:numCache>
                <c:formatCode>General</c:formatCode>
                <c:ptCount val="4"/>
                <c:pt idx="0">
                  <c:v>5.4128127365686662</c:v>
                </c:pt>
                <c:pt idx="1">
                  <c:v>1.4762056407063595</c:v>
                </c:pt>
                <c:pt idx="2">
                  <c:v>1.4607003770332092</c:v>
                </c:pt>
                <c:pt idx="3">
                  <c:v>0.9020558455481108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373-46CD-8A0E-6299BDAE920D}"/>
            </c:ext>
          </c:extLst>
        </c:ser>
        <c:ser>
          <c:idx val="2"/>
          <c:order val="2"/>
          <c:tx>
            <c:v>AQ 1</c:v>
          </c:tx>
          <c:spPr>
            <a:ln w="28575">
              <a:noFill/>
            </a:ln>
          </c:spPr>
          <c:trendline>
            <c:spPr>
              <a:ln>
                <a:solidFill>
                  <a:schemeClr val="accent3">
                    <a:lumMod val="75000"/>
                  </a:schemeClr>
                </a:solidFill>
              </a:ln>
            </c:spPr>
            <c:trendlineType val="power"/>
            <c:backward val="3"/>
            <c:dispRSqr val="0"/>
            <c:dispEq val="0"/>
          </c:trendline>
          <c:xVal>
            <c:numRef>
              <c:f>('AQ TnT 1'!$B$23,'AQ TnT 1'!$D$23,'AQ TnT 1'!$F$23,'AQ TnT 1'!$H$23)</c:f>
              <c:numCache>
                <c:formatCode>General</c:formatCode>
                <c:ptCount val="4"/>
                <c:pt idx="0">
                  <c:v>3.4937499999999995</c:v>
                </c:pt>
                <c:pt idx="1">
                  <c:v>13.1845</c:v>
                </c:pt>
                <c:pt idx="2">
                  <c:v>21.801999999999996</c:v>
                </c:pt>
                <c:pt idx="3">
                  <c:v>36.961000000000006</c:v>
                </c:pt>
              </c:numCache>
            </c:numRef>
          </c:xVal>
          <c:yVal>
            <c:numRef>
              <c:f>('AQ TnT 1'!$B$21,'AQ TnT 1'!$D$21,'AQ TnT 1'!$F$21,'AQ TnT 1'!$H$21)</c:f>
              <c:numCache>
                <c:formatCode>General</c:formatCode>
                <c:ptCount val="4"/>
                <c:pt idx="0">
                  <c:v>12.210737081534191</c:v>
                </c:pt>
                <c:pt idx="1">
                  <c:v>4.827507513298114</c:v>
                </c:pt>
                <c:pt idx="2">
                  <c:v>3.0459004349673133</c:v>
                </c:pt>
                <c:pt idx="3">
                  <c:v>1.4768383743780418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373-46CD-8A0E-6299BDAE920D}"/>
            </c:ext>
          </c:extLst>
        </c:ser>
        <c:ser>
          <c:idx val="3"/>
          <c:order val="3"/>
          <c:tx>
            <c:v>AQ 2</c:v>
          </c:tx>
          <c:spPr>
            <a:ln w="28575">
              <a:noFill/>
            </a:ln>
          </c:spPr>
          <c:trendline>
            <c:spPr>
              <a:ln>
                <a:solidFill>
                  <a:srgbClr val="7030A0"/>
                </a:solidFill>
              </a:ln>
            </c:spPr>
            <c:trendlineType val="power"/>
            <c:backward val="3"/>
            <c:dispRSqr val="0"/>
            <c:dispEq val="0"/>
          </c:trendline>
          <c:xVal>
            <c:numRef>
              <c:f>('AQ TnT 2'!$B$23,'AQ TnT 2'!$D$23,'AQ TnT 2'!$F$23,'AQ TnT 2'!$H$23)</c:f>
              <c:numCache>
                <c:formatCode>General</c:formatCode>
                <c:ptCount val="4"/>
                <c:pt idx="0">
                  <c:v>3.4265000000000017</c:v>
                </c:pt>
                <c:pt idx="1">
                  <c:v>13.7105</c:v>
                </c:pt>
                <c:pt idx="2">
                  <c:v>22.339000000000006</c:v>
                </c:pt>
                <c:pt idx="3">
                  <c:v>38.308500000000002</c:v>
                </c:pt>
              </c:numCache>
            </c:numRef>
          </c:xVal>
          <c:yVal>
            <c:numRef>
              <c:f>('AQ TnT 2'!$B$21,'AQ TnT 2'!$D$21,'AQ TnT 2'!$F$21,'AQ TnT 2'!$H$21)</c:f>
              <c:numCache>
                <c:formatCode>General</c:formatCode>
                <c:ptCount val="4"/>
                <c:pt idx="0">
                  <c:v>8.6061914057205602</c:v>
                </c:pt>
                <c:pt idx="1">
                  <c:v>3.5114653257091271</c:v>
                </c:pt>
                <c:pt idx="2">
                  <c:v>3.2585645598165955</c:v>
                </c:pt>
                <c:pt idx="3">
                  <c:v>2.4750870788354344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373-46CD-8A0E-6299BDAE920D}"/>
            </c:ext>
          </c:extLst>
        </c:ser>
        <c:ser>
          <c:idx val="4"/>
          <c:order val="4"/>
          <c:tx>
            <c:v>AH 1</c:v>
          </c:tx>
          <c:spPr>
            <a:ln w="28575">
              <a:noFill/>
            </a:ln>
          </c:spPr>
          <c:trendline>
            <c:spPr>
              <a:ln>
                <a:solidFill>
                  <a:schemeClr val="accent5">
                    <a:lumMod val="75000"/>
                  </a:schemeClr>
                </a:solidFill>
              </a:ln>
            </c:spPr>
            <c:trendlineType val="power"/>
            <c:backward val="3"/>
            <c:dispRSqr val="0"/>
            <c:dispEq val="0"/>
          </c:trendline>
          <c:xVal>
            <c:numRef>
              <c:f>('AH TnT 1'!$B$23,'AH TnT 1'!$D$23,'AH TnT 1'!$F$23,'AH TnT 1'!$H$23)</c:f>
              <c:numCache>
                <c:formatCode>General</c:formatCode>
                <c:ptCount val="4"/>
                <c:pt idx="0">
                  <c:v>3.6753333333333336</c:v>
                </c:pt>
                <c:pt idx="1">
                  <c:v>13.666666666666668</c:v>
                </c:pt>
                <c:pt idx="2">
                  <c:v>22.410000000000004</c:v>
                </c:pt>
                <c:pt idx="3">
                  <c:v>38.03666666666664</c:v>
                </c:pt>
              </c:numCache>
            </c:numRef>
          </c:xVal>
          <c:yVal>
            <c:numRef>
              <c:f>('AH TnT 1'!$B$21,'AH TnT 1'!$D$21,'AH TnT 1'!$F$21,'AH TnT 1'!$H$21)</c:f>
              <c:numCache>
                <c:formatCode>General</c:formatCode>
                <c:ptCount val="4"/>
                <c:pt idx="0">
                  <c:v>4.4135021319334689</c:v>
                </c:pt>
                <c:pt idx="1">
                  <c:v>2.8361384807711665</c:v>
                </c:pt>
                <c:pt idx="2">
                  <c:v>2.0340005049238212</c:v>
                </c:pt>
                <c:pt idx="3">
                  <c:v>1.9453812232301704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3373-46CD-8A0E-6299BDAE920D}"/>
            </c:ext>
          </c:extLst>
        </c:ser>
        <c:ser>
          <c:idx val="5"/>
          <c:order val="5"/>
          <c:tx>
            <c:v>AH 2</c:v>
          </c:tx>
          <c:spPr>
            <a:ln w="28575">
              <a:noFill/>
            </a:ln>
          </c:spPr>
          <c:trendline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  <c:trendlineType val="power"/>
            <c:backward val="3"/>
            <c:dispRSqr val="0"/>
            <c:dispEq val="0"/>
          </c:trendline>
          <c:xVal>
            <c:numRef>
              <c:f>('AH TnT 2'!$B$23,'AH TnT 2'!$D$23,'AH TnT 2'!$F$23,'AH TnT 2'!$H$23)</c:f>
              <c:numCache>
                <c:formatCode>General</c:formatCode>
                <c:ptCount val="4"/>
                <c:pt idx="0">
                  <c:v>4.0534999999999997</c:v>
                </c:pt>
                <c:pt idx="1">
                  <c:v>13.907</c:v>
                </c:pt>
                <c:pt idx="2">
                  <c:v>22.366</c:v>
                </c:pt>
                <c:pt idx="3">
                  <c:v>37.85</c:v>
                </c:pt>
              </c:numCache>
            </c:numRef>
          </c:xVal>
          <c:yVal>
            <c:numRef>
              <c:f>('AH TnT 2'!$B$21,'AH TnT 2'!$D$21,'AH TnT 2'!$F$21,'AH TnT 2'!$H$21)</c:f>
              <c:numCache>
                <c:formatCode>General</c:formatCode>
                <c:ptCount val="4"/>
                <c:pt idx="0">
                  <c:v>5.4428936244089874</c:v>
                </c:pt>
                <c:pt idx="1">
                  <c:v>3.1323312020259788</c:v>
                </c:pt>
                <c:pt idx="2">
                  <c:v>2.0458912842005881</c:v>
                </c:pt>
                <c:pt idx="3">
                  <c:v>2.0199837758575936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3373-46CD-8A0E-6299BDAE920D}"/>
            </c:ext>
          </c:extLst>
        </c:ser>
        <c:ser>
          <c:idx val="6"/>
          <c:order val="6"/>
          <c:tx>
            <c:v>AI 1</c:v>
          </c:tx>
          <c:spPr>
            <a:ln w="28575">
              <a:noFill/>
            </a:ln>
          </c:spPr>
          <c:trendline>
            <c:spPr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  <c:trendlineType val="power"/>
            <c:backward val="3"/>
            <c:dispRSqr val="0"/>
            <c:dispEq val="0"/>
          </c:trendline>
          <c:xVal>
            <c:numRef>
              <c:f>('AI TnT 1'!$B$23,'AI TnT 1'!$D$23,'AI TnT 1'!$F$23,'AI TnT 1'!$H$23)</c:f>
              <c:numCache>
                <c:formatCode>General</c:formatCode>
                <c:ptCount val="4"/>
                <c:pt idx="0">
                  <c:v>3.6477777777777791</c:v>
                </c:pt>
                <c:pt idx="1">
                  <c:v>13.965625000000003</c:v>
                </c:pt>
                <c:pt idx="2">
                  <c:v>22.756875000000004</c:v>
                </c:pt>
                <c:pt idx="3">
                  <c:v>38.419411764705885</c:v>
                </c:pt>
              </c:numCache>
            </c:numRef>
          </c:xVal>
          <c:yVal>
            <c:numRef>
              <c:f>('AI TnT 1'!$B$21,'AI TnT 1'!$D$21,'AI TnT 1'!$F$21,'AI TnT 1'!$H$21)</c:f>
              <c:numCache>
                <c:formatCode>General</c:formatCode>
                <c:ptCount val="4"/>
                <c:pt idx="0">
                  <c:v>6.9074935811017708</c:v>
                </c:pt>
                <c:pt idx="1">
                  <c:v>2.7464700458051081</c:v>
                </c:pt>
                <c:pt idx="2">
                  <c:v>2.0206485932596241</c:v>
                </c:pt>
                <c:pt idx="3">
                  <c:v>1.6577593516771465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3373-46CD-8A0E-6299BDAE920D}"/>
            </c:ext>
          </c:extLst>
        </c:ser>
        <c:ser>
          <c:idx val="7"/>
          <c:order val="7"/>
          <c:tx>
            <c:v>AI 2</c:v>
          </c:tx>
          <c:spPr>
            <a:ln w="28575">
              <a:noFill/>
            </a:ln>
          </c:spPr>
          <c:trendline>
            <c:spPr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  <c:trendlineType val="power"/>
            <c:dispRSqr val="0"/>
            <c:dispEq val="0"/>
          </c:trendline>
          <c:xVal>
            <c:numRef>
              <c:f>('AI TnT 2'!$D$23,'AI TnT 2'!$F$23,'AI TnT 2'!$H$23)</c:f>
              <c:numCache>
                <c:formatCode>General</c:formatCode>
                <c:ptCount val="3"/>
                <c:pt idx="0">
                  <c:v>13.056666666666668</c:v>
                </c:pt>
                <c:pt idx="1">
                  <c:v>22.01833333333332</c:v>
                </c:pt>
                <c:pt idx="2">
                  <c:v>37.924500000000002</c:v>
                </c:pt>
              </c:numCache>
            </c:numRef>
          </c:xVal>
          <c:yVal>
            <c:numRef>
              <c:f>('AI TnT 2'!$D$21,'AI TnT 2'!$F$21,'AI TnT 2'!$H$21)</c:f>
              <c:numCache>
                <c:formatCode>General</c:formatCode>
                <c:ptCount val="3"/>
                <c:pt idx="0">
                  <c:v>2.034008736753897</c:v>
                </c:pt>
                <c:pt idx="1">
                  <c:v>1.1036351113668488</c:v>
                </c:pt>
                <c:pt idx="2">
                  <c:v>1.348445025833293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3373-46CD-8A0E-6299BDAE920D}"/>
            </c:ext>
          </c:extLst>
        </c:ser>
        <c:ser>
          <c:idx val="8"/>
          <c:order val="8"/>
          <c:tx>
            <c:v>JU 1</c:v>
          </c:tx>
          <c:spPr>
            <a:ln w="28575">
              <a:noFill/>
            </a:ln>
          </c:spPr>
          <c:trendline>
            <c:spPr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  <c:trendlineType val="power"/>
            <c:backward val="3"/>
            <c:dispRSqr val="0"/>
            <c:dispEq val="0"/>
          </c:trendline>
          <c:xVal>
            <c:numRef>
              <c:f>('JU TnT 1'!$B$23,'JU TnT 1'!$D$23,'JU TnT 1'!$F$23,'JU TnT 1'!$H$23)</c:f>
              <c:numCache>
                <c:formatCode>General</c:formatCode>
                <c:ptCount val="4"/>
                <c:pt idx="0">
                  <c:v>3.2595000000000001</c:v>
                </c:pt>
                <c:pt idx="1">
                  <c:v>13.843500000000001</c:v>
                </c:pt>
                <c:pt idx="2">
                  <c:v>22.719000000000001</c:v>
                </c:pt>
                <c:pt idx="3">
                  <c:v>38.916499999999999</c:v>
                </c:pt>
              </c:numCache>
            </c:numRef>
          </c:xVal>
          <c:yVal>
            <c:numRef>
              <c:f>('JU TnT 1'!$B$21,'JU TnT 1'!$D$21,'JU TnT 1'!$F$21,'JU TnT 1'!$H$21)</c:f>
              <c:numCache>
                <c:formatCode>General</c:formatCode>
                <c:ptCount val="4"/>
                <c:pt idx="0">
                  <c:v>5.6530659495495916</c:v>
                </c:pt>
                <c:pt idx="1">
                  <c:v>1.894484238275234</c:v>
                </c:pt>
                <c:pt idx="2">
                  <c:v>2.1055607108340744</c:v>
                </c:pt>
                <c:pt idx="3">
                  <c:v>1.4206834050643891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3373-46CD-8A0E-6299BDAE920D}"/>
            </c:ext>
          </c:extLst>
        </c:ser>
        <c:ser>
          <c:idx val="9"/>
          <c:order val="9"/>
          <c:tx>
            <c:v>JU 2</c:v>
          </c:tx>
          <c:spPr>
            <a:ln w="28575">
              <a:noFill/>
            </a:ln>
          </c:spPr>
          <c:trendline>
            <c:spPr>
              <a:ln>
                <a:solidFill>
                  <a:srgbClr val="7030A0"/>
                </a:solidFill>
              </a:ln>
            </c:spPr>
            <c:trendlineType val="power"/>
            <c:backward val="3"/>
            <c:dispRSqr val="0"/>
            <c:dispEq val="0"/>
          </c:trendline>
          <c:xVal>
            <c:numRef>
              <c:f>('JU TnT 2'!$C$24,'JU TnT 2'!$E$24,'JU TnT 2'!$G$24,'JU TnT 2'!$I$24)</c:f>
              <c:numCache>
                <c:formatCode>General</c:formatCode>
                <c:ptCount val="4"/>
                <c:pt idx="0">
                  <c:v>3.9624999999999995</c:v>
                </c:pt>
                <c:pt idx="1">
                  <c:v>13.985500000000004</c:v>
                </c:pt>
                <c:pt idx="2">
                  <c:v>22.699000000000005</c:v>
                </c:pt>
                <c:pt idx="3">
                  <c:v>38.224000000000011</c:v>
                </c:pt>
              </c:numCache>
            </c:numRef>
          </c:xVal>
          <c:yVal>
            <c:numRef>
              <c:f>('JU TnT 2'!$C$22,'JU TnT 2'!$E$22,'JU TnT 2'!$G$22,'JU TnT 2'!$I$22)</c:f>
              <c:numCache>
                <c:formatCode>General</c:formatCode>
                <c:ptCount val="4"/>
                <c:pt idx="0">
                  <c:v>4.2732914017868362</c:v>
                </c:pt>
                <c:pt idx="1">
                  <c:v>1.6774427915100543</c:v>
                </c:pt>
                <c:pt idx="2">
                  <c:v>1.4992198339624561</c:v>
                </c:pt>
                <c:pt idx="3">
                  <c:v>0.89761271173058499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3373-46CD-8A0E-6299BDAE9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753984"/>
        <c:axId val="61936384"/>
      </c:scatterChart>
      <c:valAx>
        <c:axId val="61753984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sz="1400"/>
                  <a:t>Troponin T (ng/L)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1936384"/>
        <c:crosses val="autoZero"/>
        <c:crossBetween val="midCat"/>
      </c:valAx>
      <c:valAx>
        <c:axId val="61936384"/>
        <c:scaling>
          <c:orientation val="minMax"/>
          <c:max val="3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sz="1400"/>
                  <a:t>CV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1753984"/>
        <c:crosses val="autoZero"/>
        <c:crossBetween val="midCat"/>
      </c:valAx>
    </c:plotArea>
    <c:legend>
      <c:legendPos val="r"/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egendEntry>
        <c:idx val="16"/>
        <c:delete val="1"/>
      </c:legendEntry>
      <c:legendEntry>
        <c:idx val="17"/>
        <c:delete val="1"/>
      </c:legendEntry>
      <c:legendEntry>
        <c:idx val="18"/>
        <c:delete val="1"/>
      </c:legendEntry>
      <c:legendEntry>
        <c:idx val="19"/>
        <c:delete val="1"/>
      </c:legendEntry>
      <c:layout>
        <c:manualLayout>
          <c:xMode val="edge"/>
          <c:yMode val="edge"/>
          <c:x val="0.90645334800775801"/>
          <c:y val="0.22875387829268592"/>
          <c:w val="8.6737179435304401E-2"/>
          <c:h val="0.56133038315265538"/>
        </c:manualLayout>
      </c:layout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 w="25400"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379B0B-9493-4AB6-AE4D-AF14A989C37D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9BC4ABC0-E008-45F8-B79E-E399535A6FBB}">
      <dgm:prSet/>
      <dgm:spPr/>
      <dgm:t>
        <a:bodyPr/>
        <a:lstStyle/>
        <a:p>
          <a:pPr algn="ctr" rtl="0"/>
          <a:r>
            <a:rPr lang="en-US" dirty="0"/>
            <a:t>Principles of EQA </a:t>
          </a:r>
          <a:endParaRPr lang="en-GB" dirty="0"/>
        </a:p>
      </dgm:t>
    </dgm:pt>
    <dgm:pt modelId="{31C6E364-EA20-4D1F-8B68-5919FF453146}" type="parTrans" cxnId="{EA37EC40-8E8E-4559-B49D-DE08C9254F8C}">
      <dgm:prSet/>
      <dgm:spPr/>
      <dgm:t>
        <a:bodyPr/>
        <a:lstStyle/>
        <a:p>
          <a:endParaRPr lang="en-GB"/>
        </a:p>
      </dgm:t>
    </dgm:pt>
    <dgm:pt modelId="{41746339-D3A2-469A-9414-E5FC1F784B42}" type="sibTrans" cxnId="{EA37EC40-8E8E-4559-B49D-DE08C9254F8C}">
      <dgm:prSet/>
      <dgm:spPr/>
      <dgm:t>
        <a:bodyPr/>
        <a:lstStyle/>
        <a:p>
          <a:endParaRPr lang="en-GB"/>
        </a:p>
      </dgm:t>
    </dgm:pt>
    <dgm:pt modelId="{C490E538-838C-4853-86B4-40F55DF1D194}" type="pres">
      <dgm:prSet presAssocID="{51379B0B-9493-4AB6-AE4D-AF14A989C37D}" presName="linear" presStyleCnt="0">
        <dgm:presLayoutVars>
          <dgm:animLvl val="lvl"/>
          <dgm:resizeHandles val="exact"/>
        </dgm:presLayoutVars>
      </dgm:prSet>
      <dgm:spPr/>
    </dgm:pt>
    <dgm:pt modelId="{13B520A7-7FDC-4615-90CB-796A6C5D93CD}" type="pres">
      <dgm:prSet presAssocID="{9BC4ABC0-E008-45F8-B79E-E399535A6FB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606D21C-9198-4E08-A0B6-098A6E5C905E}" type="presOf" srcId="{9BC4ABC0-E008-45F8-B79E-E399535A6FBB}" destId="{13B520A7-7FDC-4615-90CB-796A6C5D93CD}" srcOrd="0" destOrd="0" presId="urn:microsoft.com/office/officeart/2005/8/layout/vList2"/>
    <dgm:cxn modelId="{EA37EC40-8E8E-4559-B49D-DE08C9254F8C}" srcId="{51379B0B-9493-4AB6-AE4D-AF14A989C37D}" destId="{9BC4ABC0-E008-45F8-B79E-E399535A6FBB}" srcOrd="0" destOrd="0" parTransId="{31C6E364-EA20-4D1F-8B68-5919FF453146}" sibTransId="{41746339-D3A2-469A-9414-E5FC1F784B42}"/>
    <dgm:cxn modelId="{D906CB6E-23D0-47F8-BC44-45CD8F1EDD8A}" type="presOf" srcId="{51379B0B-9493-4AB6-AE4D-AF14A989C37D}" destId="{C490E538-838C-4853-86B4-40F55DF1D194}" srcOrd="0" destOrd="0" presId="urn:microsoft.com/office/officeart/2005/8/layout/vList2"/>
    <dgm:cxn modelId="{FC1186E5-C304-4834-A788-B933B5072363}" type="presParOf" srcId="{C490E538-838C-4853-86B4-40F55DF1D194}" destId="{13B520A7-7FDC-4615-90CB-796A6C5D93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65FB4B-C0EA-46B1-B7BB-9429CD920476}" type="doc">
      <dgm:prSet loTypeId="urn:microsoft.com/office/officeart/2005/8/layout/cycle3" loCatId="cycle" qsTypeId="urn:microsoft.com/office/officeart/2005/8/quickstyle/simple1#1" qsCatId="simple" csTypeId="urn:microsoft.com/office/officeart/2005/8/colors/accent3_2" csCatId="accent3" phldr="1"/>
      <dgm:spPr/>
      <dgm:t>
        <a:bodyPr/>
        <a:lstStyle/>
        <a:p>
          <a:endParaRPr lang="en-AU"/>
        </a:p>
      </dgm:t>
    </dgm:pt>
    <dgm:pt modelId="{CB091FA2-51A2-4702-BD9E-B3CEA21D7B69}">
      <dgm:prSet phldrT="[Text]" custT="1"/>
      <dgm:spPr/>
      <dgm:t>
        <a:bodyPr/>
        <a:lstStyle/>
        <a:p>
          <a:r>
            <a:rPr lang="en-AU" sz="1400"/>
            <a:t>User analyses EQA samples</a:t>
          </a:r>
          <a:endParaRPr lang="en-AU" sz="1400" dirty="0"/>
        </a:p>
      </dgm:t>
    </dgm:pt>
    <dgm:pt modelId="{2472447F-AC01-4BE4-8FE2-F036E6A3F22A}" type="parTrans" cxnId="{9AAD0E3B-B295-426E-861E-2F103A611867}">
      <dgm:prSet/>
      <dgm:spPr/>
      <dgm:t>
        <a:bodyPr/>
        <a:lstStyle/>
        <a:p>
          <a:endParaRPr lang="en-AU"/>
        </a:p>
      </dgm:t>
    </dgm:pt>
    <dgm:pt modelId="{240AEBF5-87ED-48AD-B242-B5EB347E304F}" type="sibTrans" cxnId="{9AAD0E3B-B295-426E-861E-2F103A611867}">
      <dgm:prSet/>
      <dgm:spPr/>
      <dgm:t>
        <a:bodyPr/>
        <a:lstStyle/>
        <a:p>
          <a:endParaRPr lang="en-AU"/>
        </a:p>
      </dgm:t>
    </dgm:pt>
    <dgm:pt modelId="{EA1272F4-9568-4AD0-B499-1F0848A6DCB9}">
      <dgm:prSet phldrT="[Text]" custT="1"/>
      <dgm:spPr/>
      <dgm:t>
        <a:bodyPr/>
        <a:lstStyle/>
        <a:p>
          <a:r>
            <a:rPr lang="en-AU" sz="1400"/>
            <a:t>Results sent to EQA organiser</a:t>
          </a:r>
          <a:endParaRPr lang="en-AU" sz="1400" dirty="0"/>
        </a:p>
      </dgm:t>
    </dgm:pt>
    <dgm:pt modelId="{44FB7187-EAAD-4251-AEEE-7070F6382075}" type="parTrans" cxnId="{3DE1DFBC-3F84-425A-8E52-E8595B570AC1}">
      <dgm:prSet/>
      <dgm:spPr/>
      <dgm:t>
        <a:bodyPr/>
        <a:lstStyle/>
        <a:p>
          <a:endParaRPr lang="en-AU"/>
        </a:p>
      </dgm:t>
    </dgm:pt>
    <dgm:pt modelId="{C1A3B821-39E7-47AD-AF26-D6AF3A02D5FD}" type="sibTrans" cxnId="{3DE1DFBC-3F84-425A-8E52-E8595B570AC1}">
      <dgm:prSet/>
      <dgm:spPr/>
      <dgm:t>
        <a:bodyPr/>
        <a:lstStyle/>
        <a:p>
          <a:endParaRPr lang="en-AU"/>
        </a:p>
      </dgm:t>
    </dgm:pt>
    <dgm:pt modelId="{2255A322-9073-4D9B-AB91-046027E7198E}">
      <dgm:prSet phldrT="[Text]" custT="1"/>
      <dgm:spPr/>
      <dgm:t>
        <a:bodyPr/>
        <a:lstStyle/>
        <a:p>
          <a:r>
            <a:rPr lang="en-AU" sz="1400"/>
            <a:t>EQA report received</a:t>
          </a:r>
          <a:endParaRPr lang="en-AU" sz="1400" dirty="0"/>
        </a:p>
      </dgm:t>
    </dgm:pt>
    <dgm:pt modelId="{68AB16C1-DF66-43F1-BE75-5BCE00BCE0E5}" type="parTrans" cxnId="{CB5BB939-D4C2-4D7F-BBD7-1B07BEA4B4FF}">
      <dgm:prSet/>
      <dgm:spPr/>
      <dgm:t>
        <a:bodyPr/>
        <a:lstStyle/>
        <a:p>
          <a:endParaRPr lang="en-AU"/>
        </a:p>
      </dgm:t>
    </dgm:pt>
    <dgm:pt modelId="{6AB052B5-2F75-4C13-A890-A70A7E33D1D4}" type="sibTrans" cxnId="{CB5BB939-D4C2-4D7F-BBD7-1B07BEA4B4FF}">
      <dgm:prSet/>
      <dgm:spPr/>
      <dgm:t>
        <a:bodyPr/>
        <a:lstStyle/>
        <a:p>
          <a:endParaRPr lang="en-AU"/>
        </a:p>
      </dgm:t>
    </dgm:pt>
    <dgm:pt modelId="{B69E805F-2892-42AE-B1D4-5E6862AC76D5}">
      <dgm:prSet phldrT="[Text]" custT="1"/>
      <dgm:spPr/>
      <dgm:t>
        <a:bodyPr/>
        <a:lstStyle/>
        <a:p>
          <a:r>
            <a:rPr lang="en-AU" sz="1400"/>
            <a:t>EQA report reviewed</a:t>
          </a:r>
          <a:endParaRPr lang="en-AU" sz="1400" dirty="0"/>
        </a:p>
      </dgm:t>
    </dgm:pt>
    <dgm:pt modelId="{2F362664-A5AB-49CC-95A8-EA43247708D3}" type="parTrans" cxnId="{4A4248AE-0343-452C-85B4-AB146BCCC435}">
      <dgm:prSet/>
      <dgm:spPr/>
      <dgm:t>
        <a:bodyPr/>
        <a:lstStyle/>
        <a:p>
          <a:endParaRPr lang="en-AU"/>
        </a:p>
      </dgm:t>
    </dgm:pt>
    <dgm:pt modelId="{9A7C1916-8D0E-456C-BD39-3F27CB38D745}" type="sibTrans" cxnId="{4A4248AE-0343-452C-85B4-AB146BCCC435}">
      <dgm:prSet/>
      <dgm:spPr/>
      <dgm:t>
        <a:bodyPr/>
        <a:lstStyle/>
        <a:p>
          <a:endParaRPr lang="en-AU"/>
        </a:p>
      </dgm:t>
    </dgm:pt>
    <dgm:pt modelId="{C3813AC2-6DE0-4FCB-B203-DACD768EBE6C}">
      <dgm:prSet phldrT="[Text]" custT="1"/>
      <dgm:spPr/>
      <dgm:t>
        <a:bodyPr/>
        <a:lstStyle/>
        <a:p>
          <a:r>
            <a:rPr lang="en-AU" sz="1400"/>
            <a:t>Corrective action taken if required</a:t>
          </a:r>
          <a:endParaRPr lang="en-AU" sz="1400" dirty="0"/>
        </a:p>
      </dgm:t>
    </dgm:pt>
    <dgm:pt modelId="{C3944447-BF84-480E-BE03-8CD630D60913}" type="parTrans" cxnId="{34B86D3B-2E29-4067-A175-2CD3406969BA}">
      <dgm:prSet/>
      <dgm:spPr/>
      <dgm:t>
        <a:bodyPr/>
        <a:lstStyle/>
        <a:p>
          <a:endParaRPr lang="en-AU"/>
        </a:p>
      </dgm:t>
    </dgm:pt>
    <dgm:pt modelId="{6A509C55-DADF-4E6C-AB91-6ADC54C1B7A8}" type="sibTrans" cxnId="{34B86D3B-2E29-4067-A175-2CD3406969BA}">
      <dgm:prSet/>
      <dgm:spPr/>
      <dgm:t>
        <a:bodyPr/>
        <a:lstStyle/>
        <a:p>
          <a:endParaRPr lang="en-AU"/>
        </a:p>
      </dgm:t>
    </dgm:pt>
    <dgm:pt modelId="{E2F56F74-1098-4684-9500-78BFAD9AF8BC}">
      <dgm:prSet custT="1"/>
      <dgm:spPr/>
      <dgm:t>
        <a:bodyPr/>
        <a:lstStyle/>
        <a:p>
          <a:r>
            <a:rPr lang="en-AU" sz="1400" dirty="0"/>
            <a:t>EQA samples received</a:t>
          </a:r>
        </a:p>
      </dgm:t>
    </dgm:pt>
    <dgm:pt modelId="{D9887070-27AB-44F1-B3C2-EA9760FF6DAC}" type="parTrans" cxnId="{7F1423C9-1871-4623-B1F7-C800B3C58A4C}">
      <dgm:prSet/>
      <dgm:spPr/>
      <dgm:t>
        <a:bodyPr/>
        <a:lstStyle/>
        <a:p>
          <a:endParaRPr lang="en-AU"/>
        </a:p>
      </dgm:t>
    </dgm:pt>
    <dgm:pt modelId="{57B26738-8648-4875-BC22-7A59DC0C7D19}" type="sibTrans" cxnId="{7F1423C9-1871-4623-B1F7-C800B3C58A4C}">
      <dgm:prSet/>
      <dgm:spPr/>
      <dgm:t>
        <a:bodyPr/>
        <a:lstStyle/>
        <a:p>
          <a:endParaRPr lang="en-AU"/>
        </a:p>
      </dgm:t>
    </dgm:pt>
    <dgm:pt modelId="{4800E38D-4193-46B0-9BA8-62C530403A00}" type="pres">
      <dgm:prSet presAssocID="{EC65FB4B-C0EA-46B1-B7BB-9429CD920476}" presName="Name0" presStyleCnt="0">
        <dgm:presLayoutVars>
          <dgm:dir/>
          <dgm:resizeHandles val="exact"/>
        </dgm:presLayoutVars>
      </dgm:prSet>
      <dgm:spPr/>
    </dgm:pt>
    <dgm:pt modelId="{0427C761-A39C-42D8-89C1-CA65E8932A51}" type="pres">
      <dgm:prSet presAssocID="{EC65FB4B-C0EA-46B1-B7BB-9429CD920476}" presName="cycle" presStyleCnt="0"/>
      <dgm:spPr/>
    </dgm:pt>
    <dgm:pt modelId="{DA966981-7700-4541-ABED-F5B4046E6EA6}" type="pres">
      <dgm:prSet presAssocID="{E2F56F74-1098-4684-9500-78BFAD9AF8BC}" presName="nodeFirstNode" presStyleLbl="node1" presStyleIdx="0" presStyleCnt="6">
        <dgm:presLayoutVars>
          <dgm:bulletEnabled val="1"/>
        </dgm:presLayoutVars>
      </dgm:prSet>
      <dgm:spPr/>
    </dgm:pt>
    <dgm:pt modelId="{05B57B86-D947-4F3F-97FE-8E8DA762CDD6}" type="pres">
      <dgm:prSet presAssocID="{57B26738-8648-4875-BC22-7A59DC0C7D19}" presName="sibTransFirstNode" presStyleLbl="bgShp" presStyleIdx="0" presStyleCnt="1"/>
      <dgm:spPr/>
    </dgm:pt>
    <dgm:pt modelId="{51772095-BF45-4E0B-B6AF-3B0CC85A24F8}" type="pres">
      <dgm:prSet presAssocID="{CB091FA2-51A2-4702-BD9E-B3CEA21D7B69}" presName="nodeFollowingNodes" presStyleLbl="node1" presStyleIdx="1" presStyleCnt="6">
        <dgm:presLayoutVars>
          <dgm:bulletEnabled val="1"/>
        </dgm:presLayoutVars>
      </dgm:prSet>
      <dgm:spPr/>
    </dgm:pt>
    <dgm:pt modelId="{D9A0E13E-2824-4697-AB7C-0F6F3200A6F3}" type="pres">
      <dgm:prSet presAssocID="{EA1272F4-9568-4AD0-B499-1F0848A6DCB9}" presName="nodeFollowingNodes" presStyleLbl="node1" presStyleIdx="2" presStyleCnt="6">
        <dgm:presLayoutVars>
          <dgm:bulletEnabled val="1"/>
        </dgm:presLayoutVars>
      </dgm:prSet>
      <dgm:spPr/>
    </dgm:pt>
    <dgm:pt modelId="{50FA61AF-9B13-414F-95A4-B678D0795871}" type="pres">
      <dgm:prSet presAssocID="{2255A322-9073-4D9B-AB91-046027E7198E}" presName="nodeFollowingNodes" presStyleLbl="node1" presStyleIdx="3" presStyleCnt="6">
        <dgm:presLayoutVars>
          <dgm:bulletEnabled val="1"/>
        </dgm:presLayoutVars>
      </dgm:prSet>
      <dgm:spPr/>
    </dgm:pt>
    <dgm:pt modelId="{90FAA084-9003-4B75-B014-11BCD8ABBC44}" type="pres">
      <dgm:prSet presAssocID="{B69E805F-2892-42AE-B1D4-5E6862AC76D5}" presName="nodeFollowingNodes" presStyleLbl="node1" presStyleIdx="4" presStyleCnt="6">
        <dgm:presLayoutVars>
          <dgm:bulletEnabled val="1"/>
        </dgm:presLayoutVars>
      </dgm:prSet>
      <dgm:spPr/>
    </dgm:pt>
    <dgm:pt modelId="{8AF9D808-FB63-4398-B1BE-7E0151EA31B1}" type="pres">
      <dgm:prSet presAssocID="{C3813AC2-6DE0-4FCB-B203-DACD768EBE6C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DA496517-51D6-493F-8D7A-EA2141B2CC47}" type="presOf" srcId="{EC65FB4B-C0EA-46B1-B7BB-9429CD920476}" destId="{4800E38D-4193-46B0-9BA8-62C530403A00}" srcOrd="0" destOrd="0" presId="urn:microsoft.com/office/officeart/2005/8/layout/cycle3"/>
    <dgm:cxn modelId="{A9811A30-0F85-45EB-AB4B-8D2C8D7B5CFE}" type="presOf" srcId="{EA1272F4-9568-4AD0-B499-1F0848A6DCB9}" destId="{D9A0E13E-2824-4697-AB7C-0F6F3200A6F3}" srcOrd="0" destOrd="0" presId="urn:microsoft.com/office/officeart/2005/8/layout/cycle3"/>
    <dgm:cxn modelId="{CB5BB939-D4C2-4D7F-BBD7-1B07BEA4B4FF}" srcId="{EC65FB4B-C0EA-46B1-B7BB-9429CD920476}" destId="{2255A322-9073-4D9B-AB91-046027E7198E}" srcOrd="3" destOrd="0" parTransId="{68AB16C1-DF66-43F1-BE75-5BCE00BCE0E5}" sibTransId="{6AB052B5-2F75-4C13-A890-A70A7E33D1D4}"/>
    <dgm:cxn modelId="{9AAD0E3B-B295-426E-861E-2F103A611867}" srcId="{EC65FB4B-C0EA-46B1-B7BB-9429CD920476}" destId="{CB091FA2-51A2-4702-BD9E-B3CEA21D7B69}" srcOrd="1" destOrd="0" parTransId="{2472447F-AC01-4BE4-8FE2-F036E6A3F22A}" sibTransId="{240AEBF5-87ED-48AD-B242-B5EB347E304F}"/>
    <dgm:cxn modelId="{34B86D3B-2E29-4067-A175-2CD3406969BA}" srcId="{EC65FB4B-C0EA-46B1-B7BB-9429CD920476}" destId="{C3813AC2-6DE0-4FCB-B203-DACD768EBE6C}" srcOrd="5" destOrd="0" parTransId="{C3944447-BF84-480E-BE03-8CD630D60913}" sibTransId="{6A509C55-DADF-4E6C-AB91-6ADC54C1B7A8}"/>
    <dgm:cxn modelId="{13100279-1F1F-40E7-95EE-1DE6AC3593A4}" type="presOf" srcId="{2255A322-9073-4D9B-AB91-046027E7198E}" destId="{50FA61AF-9B13-414F-95A4-B678D0795871}" srcOrd="0" destOrd="0" presId="urn:microsoft.com/office/officeart/2005/8/layout/cycle3"/>
    <dgm:cxn modelId="{069C797D-46CA-41D8-9D7E-D9BF0BF9DCDF}" type="presOf" srcId="{E2F56F74-1098-4684-9500-78BFAD9AF8BC}" destId="{DA966981-7700-4541-ABED-F5B4046E6EA6}" srcOrd="0" destOrd="0" presId="urn:microsoft.com/office/officeart/2005/8/layout/cycle3"/>
    <dgm:cxn modelId="{84E2919D-F47D-4EBD-8806-69B9F4049CC8}" type="presOf" srcId="{C3813AC2-6DE0-4FCB-B203-DACD768EBE6C}" destId="{8AF9D808-FB63-4398-B1BE-7E0151EA31B1}" srcOrd="0" destOrd="0" presId="urn:microsoft.com/office/officeart/2005/8/layout/cycle3"/>
    <dgm:cxn modelId="{5D2A17A7-6586-4B77-8608-7FDEE0BBBFA8}" type="presOf" srcId="{CB091FA2-51A2-4702-BD9E-B3CEA21D7B69}" destId="{51772095-BF45-4E0B-B6AF-3B0CC85A24F8}" srcOrd="0" destOrd="0" presId="urn:microsoft.com/office/officeart/2005/8/layout/cycle3"/>
    <dgm:cxn modelId="{4A4248AE-0343-452C-85B4-AB146BCCC435}" srcId="{EC65FB4B-C0EA-46B1-B7BB-9429CD920476}" destId="{B69E805F-2892-42AE-B1D4-5E6862AC76D5}" srcOrd="4" destOrd="0" parTransId="{2F362664-A5AB-49CC-95A8-EA43247708D3}" sibTransId="{9A7C1916-8D0E-456C-BD39-3F27CB38D745}"/>
    <dgm:cxn modelId="{1AF61DBA-D23E-4018-B4E9-8647FB8EBE27}" type="presOf" srcId="{B69E805F-2892-42AE-B1D4-5E6862AC76D5}" destId="{90FAA084-9003-4B75-B014-11BCD8ABBC44}" srcOrd="0" destOrd="0" presId="urn:microsoft.com/office/officeart/2005/8/layout/cycle3"/>
    <dgm:cxn modelId="{3DE1DFBC-3F84-425A-8E52-E8595B570AC1}" srcId="{EC65FB4B-C0EA-46B1-B7BB-9429CD920476}" destId="{EA1272F4-9568-4AD0-B499-1F0848A6DCB9}" srcOrd="2" destOrd="0" parTransId="{44FB7187-EAAD-4251-AEEE-7070F6382075}" sibTransId="{C1A3B821-39E7-47AD-AF26-D6AF3A02D5FD}"/>
    <dgm:cxn modelId="{7F1423C9-1871-4623-B1F7-C800B3C58A4C}" srcId="{EC65FB4B-C0EA-46B1-B7BB-9429CD920476}" destId="{E2F56F74-1098-4684-9500-78BFAD9AF8BC}" srcOrd="0" destOrd="0" parTransId="{D9887070-27AB-44F1-B3C2-EA9760FF6DAC}" sibTransId="{57B26738-8648-4875-BC22-7A59DC0C7D19}"/>
    <dgm:cxn modelId="{18752AFD-8DC5-4EB6-AA6C-45B07CD03494}" type="presOf" srcId="{57B26738-8648-4875-BC22-7A59DC0C7D19}" destId="{05B57B86-D947-4F3F-97FE-8E8DA762CDD6}" srcOrd="0" destOrd="0" presId="urn:microsoft.com/office/officeart/2005/8/layout/cycle3"/>
    <dgm:cxn modelId="{7C0F4C6D-DC7F-49C4-BBF9-88E61D30A47C}" type="presParOf" srcId="{4800E38D-4193-46B0-9BA8-62C530403A00}" destId="{0427C761-A39C-42D8-89C1-CA65E8932A51}" srcOrd="0" destOrd="0" presId="urn:microsoft.com/office/officeart/2005/8/layout/cycle3"/>
    <dgm:cxn modelId="{F72DFCE9-D58F-41DF-8968-D160EF6B641F}" type="presParOf" srcId="{0427C761-A39C-42D8-89C1-CA65E8932A51}" destId="{DA966981-7700-4541-ABED-F5B4046E6EA6}" srcOrd="0" destOrd="0" presId="urn:microsoft.com/office/officeart/2005/8/layout/cycle3"/>
    <dgm:cxn modelId="{A68CB776-1300-44B0-8944-45156E3F2B19}" type="presParOf" srcId="{0427C761-A39C-42D8-89C1-CA65E8932A51}" destId="{05B57B86-D947-4F3F-97FE-8E8DA762CDD6}" srcOrd="1" destOrd="0" presId="urn:microsoft.com/office/officeart/2005/8/layout/cycle3"/>
    <dgm:cxn modelId="{C2ECA4DF-18FA-42F9-AD8D-457ABC47E986}" type="presParOf" srcId="{0427C761-A39C-42D8-89C1-CA65E8932A51}" destId="{51772095-BF45-4E0B-B6AF-3B0CC85A24F8}" srcOrd="2" destOrd="0" presId="urn:microsoft.com/office/officeart/2005/8/layout/cycle3"/>
    <dgm:cxn modelId="{2A4B3883-4F54-4454-A4BE-4006D5271AA7}" type="presParOf" srcId="{0427C761-A39C-42D8-89C1-CA65E8932A51}" destId="{D9A0E13E-2824-4697-AB7C-0F6F3200A6F3}" srcOrd="3" destOrd="0" presId="urn:microsoft.com/office/officeart/2005/8/layout/cycle3"/>
    <dgm:cxn modelId="{A7AF0DA1-C7EE-408D-82BC-A7CB82A7618D}" type="presParOf" srcId="{0427C761-A39C-42D8-89C1-CA65E8932A51}" destId="{50FA61AF-9B13-414F-95A4-B678D0795871}" srcOrd="4" destOrd="0" presId="urn:microsoft.com/office/officeart/2005/8/layout/cycle3"/>
    <dgm:cxn modelId="{8D614B1D-9DCB-400B-A007-6A8AE46390BF}" type="presParOf" srcId="{0427C761-A39C-42D8-89C1-CA65E8932A51}" destId="{90FAA084-9003-4B75-B014-11BCD8ABBC44}" srcOrd="5" destOrd="0" presId="urn:microsoft.com/office/officeart/2005/8/layout/cycle3"/>
    <dgm:cxn modelId="{B09B2A39-3C58-42CE-879F-777E8A82BEA9}" type="presParOf" srcId="{0427C761-A39C-42D8-89C1-CA65E8932A51}" destId="{8AF9D808-FB63-4398-B1BE-7E0151EA31B1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4C8FCD-7C04-4800-B3CC-9D3CE71F4FFA}" type="doc">
      <dgm:prSet loTypeId="urn:microsoft.com/office/officeart/2005/8/layout/hProcess9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980CFA6F-E5B4-4995-B5AF-916A090DAA96}">
      <dgm:prSet/>
      <dgm:spPr/>
      <dgm:t>
        <a:bodyPr/>
        <a:lstStyle/>
        <a:p>
          <a:pPr rtl="0"/>
          <a:r>
            <a:rPr lang="en-US" dirty="0"/>
            <a:t>Reference values</a:t>
          </a:r>
        </a:p>
        <a:p>
          <a:pPr rtl="0"/>
          <a:r>
            <a:rPr lang="en-US" dirty="0"/>
            <a:t>Gold standard </a:t>
          </a:r>
        </a:p>
        <a:p>
          <a:pPr rtl="0"/>
          <a:endParaRPr lang="en-US" dirty="0"/>
        </a:p>
        <a:p>
          <a:pPr rtl="0"/>
          <a:r>
            <a:rPr lang="en-US" dirty="0"/>
            <a:t>Gravimetric </a:t>
          </a:r>
        </a:p>
      </dgm:t>
    </dgm:pt>
    <dgm:pt modelId="{9BA389B3-5A45-4722-8657-A48F0EB619E2}" type="parTrans" cxnId="{C618CBE9-AFF2-48B2-84B0-1EB6B45AE003}">
      <dgm:prSet/>
      <dgm:spPr/>
      <dgm:t>
        <a:bodyPr/>
        <a:lstStyle/>
        <a:p>
          <a:endParaRPr lang="en-GB"/>
        </a:p>
      </dgm:t>
    </dgm:pt>
    <dgm:pt modelId="{92B06B52-4C6E-48F9-8141-F6CDC9035C58}" type="sibTrans" cxnId="{C618CBE9-AFF2-48B2-84B0-1EB6B45AE003}">
      <dgm:prSet/>
      <dgm:spPr/>
      <dgm:t>
        <a:bodyPr/>
        <a:lstStyle/>
        <a:p>
          <a:endParaRPr lang="en-GB"/>
        </a:p>
      </dgm:t>
    </dgm:pt>
    <dgm:pt modelId="{C59093DF-9D09-4F9F-8B8B-543704FBD5D2}">
      <dgm:prSet/>
      <dgm:spPr/>
      <dgm:t>
        <a:bodyPr/>
        <a:lstStyle/>
        <a:p>
          <a:pPr rtl="0"/>
          <a:r>
            <a:rPr lang="en-US" dirty="0"/>
            <a:t>Overall mean / median </a:t>
          </a:r>
        </a:p>
        <a:p>
          <a:pPr rtl="0"/>
          <a:r>
            <a:rPr lang="en-US" dirty="0"/>
            <a:t>Used if no ref and data Gaussian. </a:t>
          </a:r>
          <a:endParaRPr lang="en-GB" dirty="0"/>
        </a:p>
      </dgm:t>
    </dgm:pt>
    <dgm:pt modelId="{EADEF830-AF79-4E1B-8B15-6A5596704277}" type="parTrans" cxnId="{E300C62D-2CC8-48F0-9EA3-56C368AD9959}">
      <dgm:prSet/>
      <dgm:spPr/>
      <dgm:t>
        <a:bodyPr/>
        <a:lstStyle/>
        <a:p>
          <a:endParaRPr lang="en-GB"/>
        </a:p>
      </dgm:t>
    </dgm:pt>
    <dgm:pt modelId="{1192870C-147C-4C1A-A0E6-61DF3245E1E6}" type="sibTrans" cxnId="{E300C62D-2CC8-48F0-9EA3-56C368AD9959}">
      <dgm:prSet/>
      <dgm:spPr/>
      <dgm:t>
        <a:bodyPr/>
        <a:lstStyle/>
        <a:p>
          <a:endParaRPr lang="en-GB"/>
        </a:p>
      </dgm:t>
    </dgm:pt>
    <dgm:pt modelId="{EEF28B27-E9AA-482C-8AE8-0230F35564BF}">
      <dgm:prSet/>
      <dgm:spPr/>
      <dgm:t>
        <a:bodyPr/>
        <a:lstStyle/>
        <a:p>
          <a:pPr rtl="0"/>
          <a:r>
            <a:rPr lang="en-US" dirty="0"/>
            <a:t>Method mean / median</a:t>
          </a:r>
        </a:p>
        <a:p>
          <a:pPr rtl="0"/>
          <a:r>
            <a:rPr lang="en-US" dirty="0"/>
            <a:t>Peer group assessment only</a:t>
          </a:r>
        </a:p>
      </dgm:t>
    </dgm:pt>
    <dgm:pt modelId="{489F8FAB-F8B8-4EC5-913E-C01C55B50F28}" type="parTrans" cxnId="{28030013-C980-4942-AB45-C154C7AE0A5E}">
      <dgm:prSet/>
      <dgm:spPr/>
      <dgm:t>
        <a:bodyPr/>
        <a:lstStyle/>
        <a:p>
          <a:endParaRPr lang="en-GB"/>
        </a:p>
      </dgm:t>
    </dgm:pt>
    <dgm:pt modelId="{C0B37240-992D-47C0-AFCA-A08E2ABE0AC8}" type="sibTrans" cxnId="{28030013-C980-4942-AB45-C154C7AE0A5E}">
      <dgm:prSet/>
      <dgm:spPr/>
      <dgm:t>
        <a:bodyPr/>
        <a:lstStyle/>
        <a:p>
          <a:endParaRPr lang="en-GB"/>
        </a:p>
      </dgm:t>
    </dgm:pt>
    <dgm:pt modelId="{B090C848-DB10-4DB4-9031-8B56F54D8906}">
      <dgm:prSet/>
      <dgm:spPr/>
      <dgm:t>
        <a:bodyPr/>
        <a:lstStyle/>
        <a:p>
          <a:pPr rtl="0"/>
          <a:r>
            <a:rPr lang="en-US" dirty="0" err="1"/>
            <a:t>Analyser</a:t>
          </a:r>
          <a:r>
            <a:rPr lang="en-US" dirty="0"/>
            <a:t> mean </a:t>
          </a:r>
        </a:p>
        <a:p>
          <a:pPr rtl="0"/>
          <a:r>
            <a:rPr lang="en-US" dirty="0"/>
            <a:t>Peer group assessment only. </a:t>
          </a:r>
        </a:p>
      </dgm:t>
    </dgm:pt>
    <dgm:pt modelId="{9BF5E886-624D-4B97-8710-CC078AD1CEFC}" type="parTrans" cxnId="{BFE8C2EF-1F3E-4422-853A-25B0206427C8}">
      <dgm:prSet/>
      <dgm:spPr/>
      <dgm:t>
        <a:bodyPr/>
        <a:lstStyle/>
        <a:p>
          <a:endParaRPr lang="en-GB"/>
        </a:p>
      </dgm:t>
    </dgm:pt>
    <dgm:pt modelId="{5E0411A3-F451-490F-AA40-460A27F0B853}" type="sibTrans" cxnId="{BFE8C2EF-1F3E-4422-853A-25B0206427C8}">
      <dgm:prSet/>
      <dgm:spPr/>
      <dgm:t>
        <a:bodyPr/>
        <a:lstStyle/>
        <a:p>
          <a:endParaRPr lang="en-GB"/>
        </a:p>
      </dgm:t>
    </dgm:pt>
    <dgm:pt modelId="{1A768378-39E4-4926-BFEC-CB608512136A}">
      <dgm:prSet/>
      <dgm:spPr/>
      <dgm:t>
        <a:bodyPr/>
        <a:lstStyle/>
        <a:p>
          <a:pPr rtl="0"/>
          <a:endParaRPr lang="en-GB" dirty="0"/>
        </a:p>
      </dgm:t>
    </dgm:pt>
    <dgm:pt modelId="{BB032A66-850F-455E-A703-C4ACF080EB7D}" type="parTrans" cxnId="{2DAC8677-E6F7-43F0-ADD4-C37261131684}">
      <dgm:prSet/>
      <dgm:spPr/>
      <dgm:t>
        <a:bodyPr/>
        <a:lstStyle/>
        <a:p>
          <a:endParaRPr lang="en-GB"/>
        </a:p>
      </dgm:t>
    </dgm:pt>
    <dgm:pt modelId="{59AEE224-4EF7-4887-ADFF-8F51AE00848E}" type="sibTrans" cxnId="{2DAC8677-E6F7-43F0-ADD4-C37261131684}">
      <dgm:prSet/>
      <dgm:spPr/>
      <dgm:t>
        <a:bodyPr/>
        <a:lstStyle/>
        <a:p>
          <a:endParaRPr lang="en-GB"/>
        </a:p>
      </dgm:t>
    </dgm:pt>
    <dgm:pt modelId="{C3EDECF5-DADB-4FC1-AB1B-595EE9C3C6B7}" type="pres">
      <dgm:prSet presAssocID="{AB4C8FCD-7C04-4800-B3CC-9D3CE71F4FFA}" presName="CompostProcess" presStyleCnt="0">
        <dgm:presLayoutVars>
          <dgm:dir/>
          <dgm:resizeHandles val="exact"/>
        </dgm:presLayoutVars>
      </dgm:prSet>
      <dgm:spPr/>
    </dgm:pt>
    <dgm:pt modelId="{70450DFB-0CC7-424A-8C1B-96173D9E8AF6}" type="pres">
      <dgm:prSet presAssocID="{AB4C8FCD-7C04-4800-B3CC-9D3CE71F4FFA}" presName="arrow" presStyleLbl="bgShp" presStyleIdx="0" presStyleCnt="1"/>
      <dgm:spPr/>
    </dgm:pt>
    <dgm:pt modelId="{CE03D49C-3DED-4FA4-B8F5-5F68FDB13023}" type="pres">
      <dgm:prSet presAssocID="{AB4C8FCD-7C04-4800-B3CC-9D3CE71F4FFA}" presName="linearProcess" presStyleCnt="0"/>
      <dgm:spPr/>
    </dgm:pt>
    <dgm:pt modelId="{5C026208-7222-4BBD-B860-D4BA79BD4D09}" type="pres">
      <dgm:prSet presAssocID="{980CFA6F-E5B4-4995-B5AF-916A090DAA96}" presName="textNode" presStyleLbl="node1" presStyleIdx="0" presStyleCnt="4" custLinFactNeighborX="-4157" custLinFactNeighborY="865">
        <dgm:presLayoutVars>
          <dgm:bulletEnabled val="1"/>
        </dgm:presLayoutVars>
      </dgm:prSet>
      <dgm:spPr/>
    </dgm:pt>
    <dgm:pt modelId="{53734C2D-2EE9-4311-89E5-2AD889437479}" type="pres">
      <dgm:prSet presAssocID="{92B06B52-4C6E-48F9-8141-F6CDC9035C58}" presName="sibTrans" presStyleCnt="0"/>
      <dgm:spPr/>
    </dgm:pt>
    <dgm:pt modelId="{26511890-A868-435F-ACCD-F6E60766B540}" type="pres">
      <dgm:prSet presAssocID="{C59093DF-9D09-4F9F-8B8B-543704FBD5D2}" presName="textNode" presStyleLbl="node1" presStyleIdx="1" presStyleCnt="4">
        <dgm:presLayoutVars>
          <dgm:bulletEnabled val="1"/>
        </dgm:presLayoutVars>
      </dgm:prSet>
      <dgm:spPr/>
    </dgm:pt>
    <dgm:pt modelId="{E2E4A468-77A8-43A9-B3FD-9FE8A1B0058E}" type="pres">
      <dgm:prSet presAssocID="{1192870C-147C-4C1A-A0E6-61DF3245E1E6}" presName="sibTrans" presStyleCnt="0"/>
      <dgm:spPr/>
    </dgm:pt>
    <dgm:pt modelId="{2A9C0025-1F20-42F3-B2E1-D51A04860C71}" type="pres">
      <dgm:prSet presAssocID="{EEF28B27-E9AA-482C-8AE8-0230F35564BF}" presName="textNode" presStyleLbl="node1" presStyleIdx="2" presStyleCnt="4">
        <dgm:presLayoutVars>
          <dgm:bulletEnabled val="1"/>
        </dgm:presLayoutVars>
      </dgm:prSet>
      <dgm:spPr/>
    </dgm:pt>
    <dgm:pt modelId="{6EB704BA-1C85-4DC9-B5AE-9F43B7823C70}" type="pres">
      <dgm:prSet presAssocID="{C0B37240-992D-47C0-AFCA-A08E2ABE0AC8}" presName="sibTrans" presStyleCnt="0"/>
      <dgm:spPr/>
    </dgm:pt>
    <dgm:pt modelId="{8389EB79-7167-4D8D-BDB9-00B0A01F1BEA}" type="pres">
      <dgm:prSet presAssocID="{B090C848-DB10-4DB4-9031-8B56F54D890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8030013-C980-4942-AB45-C154C7AE0A5E}" srcId="{AB4C8FCD-7C04-4800-B3CC-9D3CE71F4FFA}" destId="{EEF28B27-E9AA-482C-8AE8-0230F35564BF}" srcOrd="2" destOrd="0" parTransId="{489F8FAB-F8B8-4EC5-913E-C01C55B50F28}" sibTransId="{C0B37240-992D-47C0-AFCA-A08E2ABE0AC8}"/>
    <dgm:cxn modelId="{E300C62D-2CC8-48F0-9EA3-56C368AD9959}" srcId="{AB4C8FCD-7C04-4800-B3CC-9D3CE71F4FFA}" destId="{C59093DF-9D09-4F9F-8B8B-543704FBD5D2}" srcOrd="1" destOrd="0" parTransId="{EADEF830-AF79-4E1B-8B15-6A5596704277}" sibTransId="{1192870C-147C-4C1A-A0E6-61DF3245E1E6}"/>
    <dgm:cxn modelId="{FE43BE33-9750-4548-B013-76F0794B29CD}" type="presOf" srcId="{1A768378-39E4-4926-BFEC-CB608512136A}" destId="{8389EB79-7167-4D8D-BDB9-00B0A01F1BEA}" srcOrd="0" destOrd="1" presId="urn:microsoft.com/office/officeart/2005/8/layout/hProcess9"/>
    <dgm:cxn modelId="{2DAC8677-E6F7-43F0-ADD4-C37261131684}" srcId="{B090C848-DB10-4DB4-9031-8B56F54D8906}" destId="{1A768378-39E4-4926-BFEC-CB608512136A}" srcOrd="0" destOrd="0" parTransId="{BB032A66-850F-455E-A703-C4ACF080EB7D}" sibTransId="{59AEE224-4EF7-4887-ADFF-8F51AE00848E}"/>
    <dgm:cxn modelId="{AD0BDB5A-9A57-4B79-9E92-188A4142DC53}" type="presOf" srcId="{EEF28B27-E9AA-482C-8AE8-0230F35564BF}" destId="{2A9C0025-1F20-42F3-B2E1-D51A04860C71}" srcOrd="0" destOrd="0" presId="urn:microsoft.com/office/officeart/2005/8/layout/hProcess9"/>
    <dgm:cxn modelId="{C39BF1BF-D559-4079-8A6B-B6529C4688CF}" type="presOf" srcId="{B090C848-DB10-4DB4-9031-8B56F54D8906}" destId="{8389EB79-7167-4D8D-BDB9-00B0A01F1BEA}" srcOrd="0" destOrd="0" presId="urn:microsoft.com/office/officeart/2005/8/layout/hProcess9"/>
    <dgm:cxn modelId="{C618CBE9-AFF2-48B2-84B0-1EB6B45AE003}" srcId="{AB4C8FCD-7C04-4800-B3CC-9D3CE71F4FFA}" destId="{980CFA6F-E5B4-4995-B5AF-916A090DAA96}" srcOrd="0" destOrd="0" parTransId="{9BA389B3-5A45-4722-8657-A48F0EB619E2}" sibTransId="{92B06B52-4C6E-48F9-8141-F6CDC9035C58}"/>
    <dgm:cxn modelId="{BFE8C2EF-1F3E-4422-853A-25B0206427C8}" srcId="{AB4C8FCD-7C04-4800-B3CC-9D3CE71F4FFA}" destId="{B090C848-DB10-4DB4-9031-8B56F54D8906}" srcOrd="3" destOrd="0" parTransId="{9BF5E886-624D-4B97-8710-CC078AD1CEFC}" sibTransId="{5E0411A3-F451-490F-AA40-460A27F0B853}"/>
    <dgm:cxn modelId="{3F7C0DF2-C2B9-44B4-AAC9-3545AF6FB62A}" type="presOf" srcId="{AB4C8FCD-7C04-4800-B3CC-9D3CE71F4FFA}" destId="{C3EDECF5-DADB-4FC1-AB1B-595EE9C3C6B7}" srcOrd="0" destOrd="0" presId="urn:microsoft.com/office/officeart/2005/8/layout/hProcess9"/>
    <dgm:cxn modelId="{2D38BEF7-D2C4-48A5-BFF6-4D326E4E4733}" type="presOf" srcId="{C59093DF-9D09-4F9F-8B8B-543704FBD5D2}" destId="{26511890-A868-435F-ACCD-F6E60766B540}" srcOrd="0" destOrd="0" presId="urn:microsoft.com/office/officeart/2005/8/layout/hProcess9"/>
    <dgm:cxn modelId="{9A3D5CFD-0218-405C-9875-E17CAC464080}" type="presOf" srcId="{980CFA6F-E5B4-4995-B5AF-916A090DAA96}" destId="{5C026208-7222-4BBD-B860-D4BA79BD4D09}" srcOrd="0" destOrd="0" presId="urn:microsoft.com/office/officeart/2005/8/layout/hProcess9"/>
    <dgm:cxn modelId="{600419B2-54D1-4CB2-950E-72684D5A485F}" type="presParOf" srcId="{C3EDECF5-DADB-4FC1-AB1B-595EE9C3C6B7}" destId="{70450DFB-0CC7-424A-8C1B-96173D9E8AF6}" srcOrd="0" destOrd="0" presId="urn:microsoft.com/office/officeart/2005/8/layout/hProcess9"/>
    <dgm:cxn modelId="{30858873-0DBB-4B19-893E-41A710D97E35}" type="presParOf" srcId="{C3EDECF5-DADB-4FC1-AB1B-595EE9C3C6B7}" destId="{CE03D49C-3DED-4FA4-B8F5-5F68FDB13023}" srcOrd="1" destOrd="0" presId="urn:microsoft.com/office/officeart/2005/8/layout/hProcess9"/>
    <dgm:cxn modelId="{6148D1D6-6D91-433D-AC35-4AA10F1AAD59}" type="presParOf" srcId="{CE03D49C-3DED-4FA4-B8F5-5F68FDB13023}" destId="{5C026208-7222-4BBD-B860-D4BA79BD4D09}" srcOrd="0" destOrd="0" presId="urn:microsoft.com/office/officeart/2005/8/layout/hProcess9"/>
    <dgm:cxn modelId="{6D07ED8A-7FA7-4000-9FE3-5C2CE5E93E87}" type="presParOf" srcId="{CE03D49C-3DED-4FA4-B8F5-5F68FDB13023}" destId="{53734C2D-2EE9-4311-89E5-2AD889437479}" srcOrd="1" destOrd="0" presId="urn:microsoft.com/office/officeart/2005/8/layout/hProcess9"/>
    <dgm:cxn modelId="{764E5B20-E470-4969-BBCA-409BC26155DD}" type="presParOf" srcId="{CE03D49C-3DED-4FA4-B8F5-5F68FDB13023}" destId="{26511890-A868-435F-ACCD-F6E60766B540}" srcOrd="2" destOrd="0" presId="urn:microsoft.com/office/officeart/2005/8/layout/hProcess9"/>
    <dgm:cxn modelId="{80B1E612-61CD-4F0E-854A-97211935B51E}" type="presParOf" srcId="{CE03D49C-3DED-4FA4-B8F5-5F68FDB13023}" destId="{E2E4A468-77A8-43A9-B3FD-9FE8A1B0058E}" srcOrd="3" destOrd="0" presId="urn:microsoft.com/office/officeart/2005/8/layout/hProcess9"/>
    <dgm:cxn modelId="{2CF37E5D-2E22-42A8-B8EF-1F0BCAC91F6B}" type="presParOf" srcId="{CE03D49C-3DED-4FA4-B8F5-5F68FDB13023}" destId="{2A9C0025-1F20-42F3-B2E1-D51A04860C71}" srcOrd="4" destOrd="0" presId="urn:microsoft.com/office/officeart/2005/8/layout/hProcess9"/>
    <dgm:cxn modelId="{684D0185-E139-47C2-9452-D2D7F9FE2D23}" type="presParOf" srcId="{CE03D49C-3DED-4FA4-B8F5-5F68FDB13023}" destId="{6EB704BA-1C85-4DC9-B5AE-9F43B7823C70}" srcOrd="5" destOrd="0" presId="urn:microsoft.com/office/officeart/2005/8/layout/hProcess9"/>
    <dgm:cxn modelId="{5F93FCDA-217B-44FD-9349-E1EFF44E9412}" type="presParOf" srcId="{CE03D49C-3DED-4FA4-B8F5-5F68FDB13023}" destId="{8389EB79-7167-4D8D-BDB9-00B0A01F1BE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7115EA-77A1-4BFA-AFD3-F4E4397C4C77}" type="doc">
      <dgm:prSet loTypeId="urn:microsoft.com/office/officeart/2005/8/layout/chevron2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9C6EEA8A-09EF-4DAF-BBFD-0415B31BD387}">
      <dgm:prSet/>
      <dgm:spPr/>
      <dgm:t>
        <a:bodyPr/>
        <a:lstStyle/>
        <a:p>
          <a:pPr rtl="0"/>
          <a:endParaRPr lang="en-GB" dirty="0"/>
        </a:p>
      </dgm:t>
    </dgm:pt>
    <dgm:pt modelId="{477F01AD-14CE-4C6A-A1D0-A841010A005C}" type="parTrans" cxnId="{BB08F071-F161-4E80-B867-1AA67811A22E}">
      <dgm:prSet/>
      <dgm:spPr/>
      <dgm:t>
        <a:bodyPr/>
        <a:lstStyle/>
        <a:p>
          <a:endParaRPr lang="en-GB"/>
        </a:p>
      </dgm:t>
    </dgm:pt>
    <dgm:pt modelId="{53037529-6F57-425D-A6FA-1227BA80A174}" type="sibTrans" cxnId="{BB08F071-F161-4E80-B867-1AA67811A22E}">
      <dgm:prSet/>
      <dgm:spPr/>
      <dgm:t>
        <a:bodyPr/>
        <a:lstStyle/>
        <a:p>
          <a:endParaRPr lang="en-GB"/>
        </a:p>
      </dgm:t>
    </dgm:pt>
    <dgm:pt modelId="{BABD4C4F-9DC9-4514-BDB9-FEDA93895C85}">
      <dgm:prSet/>
      <dgm:spPr/>
      <dgm:t>
        <a:bodyPr/>
        <a:lstStyle/>
        <a:p>
          <a:pPr rtl="0"/>
          <a:endParaRPr lang="en-GB" dirty="0"/>
        </a:p>
      </dgm:t>
    </dgm:pt>
    <dgm:pt modelId="{66604456-36F0-4AA9-B6AF-0E10405155AF}" type="parTrans" cxnId="{D5BE1D5F-A97E-4A7F-ACBE-7CD336C99E35}">
      <dgm:prSet/>
      <dgm:spPr/>
      <dgm:t>
        <a:bodyPr/>
        <a:lstStyle/>
        <a:p>
          <a:endParaRPr lang="en-GB"/>
        </a:p>
      </dgm:t>
    </dgm:pt>
    <dgm:pt modelId="{EDD94349-C7FB-4613-A819-A222B0379CC4}" type="sibTrans" cxnId="{D5BE1D5F-A97E-4A7F-ACBE-7CD336C99E35}">
      <dgm:prSet/>
      <dgm:spPr/>
      <dgm:t>
        <a:bodyPr/>
        <a:lstStyle/>
        <a:p>
          <a:endParaRPr lang="en-GB"/>
        </a:p>
      </dgm:t>
    </dgm:pt>
    <dgm:pt modelId="{AAB625DE-D4A5-4DE2-AC5D-97B881E17C7F}">
      <dgm:prSet/>
      <dgm:spPr/>
      <dgm:t>
        <a:bodyPr/>
        <a:lstStyle/>
        <a:p>
          <a:pPr rtl="0"/>
          <a:endParaRPr lang="en-GB" dirty="0"/>
        </a:p>
      </dgm:t>
    </dgm:pt>
    <dgm:pt modelId="{921E5CF4-0BCA-40DE-8326-DB6C1DF83EEF}" type="parTrans" cxnId="{529EF1DE-96E5-4D92-BBD9-E54E24770D8D}">
      <dgm:prSet/>
      <dgm:spPr/>
      <dgm:t>
        <a:bodyPr/>
        <a:lstStyle/>
        <a:p>
          <a:endParaRPr lang="en-GB"/>
        </a:p>
      </dgm:t>
    </dgm:pt>
    <dgm:pt modelId="{DF6D652E-2CC6-4DC3-A316-28579C521EF1}" type="sibTrans" cxnId="{529EF1DE-96E5-4D92-BBD9-E54E24770D8D}">
      <dgm:prSet/>
      <dgm:spPr/>
      <dgm:t>
        <a:bodyPr/>
        <a:lstStyle/>
        <a:p>
          <a:endParaRPr lang="en-GB"/>
        </a:p>
      </dgm:t>
    </dgm:pt>
    <dgm:pt modelId="{77769D03-153E-4E5D-8283-2D1E9F4809F2}">
      <dgm:prSet/>
      <dgm:spPr/>
      <dgm:t>
        <a:bodyPr/>
        <a:lstStyle/>
        <a:p>
          <a:pPr rtl="0"/>
          <a:endParaRPr lang="en-GB" dirty="0"/>
        </a:p>
      </dgm:t>
    </dgm:pt>
    <dgm:pt modelId="{725890CC-711D-4018-B076-E0EDD43C31F2}" type="parTrans" cxnId="{6C35CEEF-2BDD-49AE-9760-AAF94AE3BB17}">
      <dgm:prSet/>
      <dgm:spPr/>
      <dgm:t>
        <a:bodyPr/>
        <a:lstStyle/>
        <a:p>
          <a:endParaRPr lang="en-GB"/>
        </a:p>
      </dgm:t>
    </dgm:pt>
    <dgm:pt modelId="{D44C7C4F-87BC-4AFF-BA29-24EA3538BB93}" type="sibTrans" cxnId="{6C35CEEF-2BDD-49AE-9760-AAF94AE3BB17}">
      <dgm:prSet/>
      <dgm:spPr/>
      <dgm:t>
        <a:bodyPr/>
        <a:lstStyle/>
        <a:p>
          <a:endParaRPr lang="en-GB"/>
        </a:p>
      </dgm:t>
    </dgm:pt>
    <dgm:pt modelId="{D4FDB376-4B68-46F9-841C-B983E893F4DF}">
      <dgm:prSet/>
      <dgm:spPr/>
      <dgm:t>
        <a:bodyPr/>
        <a:lstStyle/>
        <a:p>
          <a:pPr rtl="0"/>
          <a:endParaRPr lang="en-GB" dirty="0"/>
        </a:p>
      </dgm:t>
    </dgm:pt>
    <dgm:pt modelId="{C5EA84F7-6931-4A01-B811-881F8D1097E6}" type="parTrans" cxnId="{17C495F7-4876-463F-AE30-318FCDA0EBD6}">
      <dgm:prSet/>
      <dgm:spPr/>
      <dgm:t>
        <a:bodyPr/>
        <a:lstStyle/>
        <a:p>
          <a:endParaRPr lang="en-GB"/>
        </a:p>
      </dgm:t>
    </dgm:pt>
    <dgm:pt modelId="{18E7FB6E-8099-49D8-91BA-AABDB250F819}" type="sibTrans" cxnId="{17C495F7-4876-463F-AE30-318FCDA0EBD6}">
      <dgm:prSet/>
      <dgm:spPr/>
      <dgm:t>
        <a:bodyPr/>
        <a:lstStyle/>
        <a:p>
          <a:endParaRPr lang="en-GB"/>
        </a:p>
      </dgm:t>
    </dgm:pt>
    <dgm:pt modelId="{14DE56C2-6797-46F8-A27C-4AFCF0730DF0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/>
            <a:t>Fresh Patient / commutable  samples using reference method as target</a:t>
          </a: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dirty="0"/>
        </a:p>
      </dgm:t>
    </dgm:pt>
    <dgm:pt modelId="{56A53300-C697-40B0-9A92-86DDBC900B61}" type="parTrans" cxnId="{057A7CF4-D14F-4CA4-8D3E-C8F9D33B2604}">
      <dgm:prSet/>
      <dgm:spPr/>
      <dgm:t>
        <a:bodyPr/>
        <a:lstStyle/>
        <a:p>
          <a:endParaRPr lang="en-GB"/>
        </a:p>
      </dgm:t>
    </dgm:pt>
    <dgm:pt modelId="{2D03883D-599A-4D68-96D5-D8993BA59B80}" type="sibTrans" cxnId="{057A7CF4-D14F-4CA4-8D3E-C8F9D33B2604}">
      <dgm:prSet/>
      <dgm:spPr/>
      <dgm:t>
        <a:bodyPr/>
        <a:lstStyle/>
        <a:p>
          <a:endParaRPr lang="en-GB"/>
        </a:p>
      </dgm:t>
    </dgm:pt>
    <dgm:pt modelId="{443377AD-C316-4CDA-93E9-7C23474434B6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/>
            <a:t>Fresh patient / commutable samples using a secondary reference method as target</a:t>
          </a:r>
        </a:p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dirty="0"/>
        </a:p>
      </dgm:t>
    </dgm:pt>
    <dgm:pt modelId="{D2E30EC3-C37D-4BFB-B6EF-FF5F49BE00B4}" type="parTrans" cxnId="{BB63467A-79E5-4575-BDBA-ED9D101B863A}">
      <dgm:prSet/>
      <dgm:spPr/>
      <dgm:t>
        <a:bodyPr/>
        <a:lstStyle/>
        <a:p>
          <a:endParaRPr lang="en-GB"/>
        </a:p>
      </dgm:t>
    </dgm:pt>
    <dgm:pt modelId="{2DAD318F-4FB1-4ECF-8854-1A61FD515C1E}" type="sibTrans" cxnId="{BB63467A-79E5-4575-BDBA-ED9D101B863A}">
      <dgm:prSet/>
      <dgm:spPr/>
      <dgm:t>
        <a:bodyPr/>
        <a:lstStyle/>
        <a:p>
          <a:endParaRPr lang="en-GB"/>
        </a:p>
      </dgm:t>
    </dgm:pt>
    <dgm:pt modelId="{3648DEBD-230A-4F74-8DBE-9598882D446B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500" dirty="0"/>
            <a:t>Fresh patient / commutable samples using data from peer group of expert laboratories as </a:t>
          </a:r>
          <a:r>
            <a:rPr lang="en-GB" sz="1800" dirty="0"/>
            <a:t>target</a:t>
          </a:r>
        </a:p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500" dirty="0"/>
        </a:p>
      </dgm:t>
    </dgm:pt>
    <dgm:pt modelId="{8761F66E-C01F-4C2A-9781-FAB4C3BA8946}" type="parTrans" cxnId="{5095C489-EB22-4C4E-A144-B82401AA8B9B}">
      <dgm:prSet/>
      <dgm:spPr/>
      <dgm:t>
        <a:bodyPr/>
        <a:lstStyle/>
        <a:p>
          <a:endParaRPr lang="en-GB"/>
        </a:p>
      </dgm:t>
    </dgm:pt>
    <dgm:pt modelId="{356077C6-56B7-4F9C-AEE2-924C8E15D2DA}" type="sibTrans" cxnId="{5095C489-EB22-4C4E-A144-B82401AA8B9B}">
      <dgm:prSet/>
      <dgm:spPr/>
      <dgm:t>
        <a:bodyPr/>
        <a:lstStyle/>
        <a:p>
          <a:endParaRPr lang="en-GB"/>
        </a:p>
      </dgm:t>
    </dgm:pt>
    <dgm:pt modelId="{CAFEFC68-4816-4C08-BBBE-9D4EB5329658}">
      <dgm:prSet custT="1"/>
      <dgm:spPr/>
      <dgm:t>
        <a:bodyPr/>
        <a:lstStyle/>
        <a:p>
          <a:r>
            <a:rPr lang="en-GB" sz="1800" dirty="0"/>
            <a:t>Mean / median of method group with acceptable performance using fresh patient / commutable samples</a:t>
          </a:r>
        </a:p>
      </dgm:t>
    </dgm:pt>
    <dgm:pt modelId="{448294C4-5E88-4A85-A0F5-08478F65C9EE}" type="parTrans" cxnId="{98494A23-27AC-4A69-A7C7-0FF2509C4CE8}">
      <dgm:prSet/>
      <dgm:spPr/>
      <dgm:t>
        <a:bodyPr/>
        <a:lstStyle/>
        <a:p>
          <a:endParaRPr lang="en-GB"/>
        </a:p>
      </dgm:t>
    </dgm:pt>
    <dgm:pt modelId="{21FB10C4-CBAE-4FCA-8452-C796A4D4FBE4}" type="sibTrans" cxnId="{98494A23-27AC-4A69-A7C7-0FF2509C4CE8}">
      <dgm:prSet/>
      <dgm:spPr/>
      <dgm:t>
        <a:bodyPr/>
        <a:lstStyle/>
        <a:p>
          <a:endParaRPr lang="en-GB"/>
        </a:p>
      </dgm:t>
    </dgm:pt>
    <dgm:pt modelId="{5C9F7CDC-6E9E-4635-A501-8A7408881B3F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/>
            <a:t>Commercial material. - It is essential to understand how the matrix affects the performance of methods if non commutable material is used. Only peer review within instrument / method group can be undertaken in these instances.</a:t>
          </a:r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200" dirty="0"/>
        </a:p>
      </dgm:t>
    </dgm:pt>
    <dgm:pt modelId="{DEB015DF-B828-49AB-9E2A-935125D06E9E}" type="parTrans" cxnId="{73DA9B37-60A2-4CD5-A415-A5C5A7DEB4FA}">
      <dgm:prSet/>
      <dgm:spPr/>
      <dgm:t>
        <a:bodyPr/>
        <a:lstStyle/>
        <a:p>
          <a:endParaRPr lang="en-GB"/>
        </a:p>
      </dgm:t>
    </dgm:pt>
    <dgm:pt modelId="{6B2D2FDB-940B-421B-8D88-D37BA0504668}" type="sibTrans" cxnId="{73DA9B37-60A2-4CD5-A415-A5C5A7DEB4FA}">
      <dgm:prSet/>
      <dgm:spPr/>
      <dgm:t>
        <a:bodyPr/>
        <a:lstStyle/>
        <a:p>
          <a:endParaRPr lang="en-GB"/>
        </a:p>
      </dgm:t>
    </dgm:pt>
    <dgm:pt modelId="{6BB5F750-2A42-4888-AB2B-3D7F5D4C5ACA}" type="pres">
      <dgm:prSet presAssocID="{EB7115EA-77A1-4BFA-AFD3-F4E4397C4C77}" presName="linearFlow" presStyleCnt="0">
        <dgm:presLayoutVars>
          <dgm:dir/>
          <dgm:animLvl val="lvl"/>
          <dgm:resizeHandles val="exact"/>
        </dgm:presLayoutVars>
      </dgm:prSet>
      <dgm:spPr/>
    </dgm:pt>
    <dgm:pt modelId="{ECD7C476-6CE4-4A44-A0A1-6ACF0AC422D7}" type="pres">
      <dgm:prSet presAssocID="{9C6EEA8A-09EF-4DAF-BBFD-0415B31BD387}" presName="composite" presStyleCnt="0"/>
      <dgm:spPr/>
    </dgm:pt>
    <dgm:pt modelId="{6AF1E1E5-C342-4D88-92DD-59DC64DBA1C2}" type="pres">
      <dgm:prSet presAssocID="{9C6EEA8A-09EF-4DAF-BBFD-0415B31BD387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7B039671-8893-4199-AA42-E14F64DC3EAF}" type="pres">
      <dgm:prSet presAssocID="{9C6EEA8A-09EF-4DAF-BBFD-0415B31BD387}" presName="descendantText" presStyleLbl="alignAcc1" presStyleIdx="0" presStyleCnt="5" custLinFactNeighborX="277" custLinFactNeighborY="-339">
        <dgm:presLayoutVars>
          <dgm:bulletEnabled val="1"/>
        </dgm:presLayoutVars>
      </dgm:prSet>
      <dgm:spPr/>
    </dgm:pt>
    <dgm:pt modelId="{A2E04B93-3D26-4224-A75A-DD8FE1E2D6F4}" type="pres">
      <dgm:prSet presAssocID="{53037529-6F57-425D-A6FA-1227BA80A174}" presName="sp" presStyleCnt="0"/>
      <dgm:spPr/>
    </dgm:pt>
    <dgm:pt modelId="{1125F38E-3C39-4F03-B237-205C65B410CC}" type="pres">
      <dgm:prSet presAssocID="{BABD4C4F-9DC9-4514-BDB9-FEDA93895C85}" presName="composite" presStyleCnt="0"/>
      <dgm:spPr/>
    </dgm:pt>
    <dgm:pt modelId="{42A99E97-F3E2-48CC-93C4-DABC1AF626D9}" type="pres">
      <dgm:prSet presAssocID="{BABD4C4F-9DC9-4514-BDB9-FEDA93895C85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F94301EB-C4B7-4E41-8B9A-9A6EAF5F79FA}" type="pres">
      <dgm:prSet presAssocID="{BABD4C4F-9DC9-4514-BDB9-FEDA93895C85}" presName="descendantText" presStyleLbl="alignAcc1" presStyleIdx="1" presStyleCnt="5">
        <dgm:presLayoutVars>
          <dgm:bulletEnabled val="1"/>
        </dgm:presLayoutVars>
      </dgm:prSet>
      <dgm:spPr/>
    </dgm:pt>
    <dgm:pt modelId="{3CEFADC0-8D52-4A4A-B202-325259F94E05}" type="pres">
      <dgm:prSet presAssocID="{EDD94349-C7FB-4613-A819-A222B0379CC4}" presName="sp" presStyleCnt="0"/>
      <dgm:spPr/>
    </dgm:pt>
    <dgm:pt modelId="{A1FEA687-D4DE-4E14-B4DC-A7D2A5B8D601}" type="pres">
      <dgm:prSet presAssocID="{AAB625DE-D4A5-4DE2-AC5D-97B881E17C7F}" presName="composite" presStyleCnt="0"/>
      <dgm:spPr/>
    </dgm:pt>
    <dgm:pt modelId="{3F7A0CA4-F129-43AA-B4FB-657EA9CD5F37}" type="pres">
      <dgm:prSet presAssocID="{AAB625DE-D4A5-4DE2-AC5D-97B881E17C7F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20EDF0D5-5654-4D1B-9812-9A7C1B584EF4}" type="pres">
      <dgm:prSet presAssocID="{AAB625DE-D4A5-4DE2-AC5D-97B881E17C7F}" presName="descendantText" presStyleLbl="alignAcc1" presStyleIdx="2" presStyleCnt="5">
        <dgm:presLayoutVars>
          <dgm:bulletEnabled val="1"/>
        </dgm:presLayoutVars>
      </dgm:prSet>
      <dgm:spPr/>
    </dgm:pt>
    <dgm:pt modelId="{3E13ED14-97DA-439C-84D3-6B867ED0BDDA}" type="pres">
      <dgm:prSet presAssocID="{DF6D652E-2CC6-4DC3-A316-28579C521EF1}" presName="sp" presStyleCnt="0"/>
      <dgm:spPr/>
    </dgm:pt>
    <dgm:pt modelId="{451288F2-32C2-4769-8234-110D445EF8BE}" type="pres">
      <dgm:prSet presAssocID="{77769D03-153E-4E5D-8283-2D1E9F4809F2}" presName="composite" presStyleCnt="0"/>
      <dgm:spPr/>
    </dgm:pt>
    <dgm:pt modelId="{CB33EDB3-7A6B-4FFA-9CA8-722F6345B659}" type="pres">
      <dgm:prSet presAssocID="{77769D03-153E-4E5D-8283-2D1E9F4809F2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06CD8DA3-F328-44C3-9376-48EE38390E64}" type="pres">
      <dgm:prSet presAssocID="{77769D03-153E-4E5D-8283-2D1E9F4809F2}" presName="descendantText" presStyleLbl="alignAcc1" presStyleIdx="3" presStyleCnt="5">
        <dgm:presLayoutVars>
          <dgm:bulletEnabled val="1"/>
        </dgm:presLayoutVars>
      </dgm:prSet>
      <dgm:spPr/>
    </dgm:pt>
    <dgm:pt modelId="{8A8FA804-240B-4791-8A18-ACBC65F38328}" type="pres">
      <dgm:prSet presAssocID="{D44C7C4F-87BC-4AFF-BA29-24EA3538BB93}" presName="sp" presStyleCnt="0"/>
      <dgm:spPr/>
    </dgm:pt>
    <dgm:pt modelId="{402DE6FC-4267-4A30-A7AF-CD3FCF2B9A7C}" type="pres">
      <dgm:prSet presAssocID="{D4FDB376-4B68-46F9-841C-B983E893F4DF}" presName="composite" presStyleCnt="0"/>
      <dgm:spPr/>
    </dgm:pt>
    <dgm:pt modelId="{AF47402D-60D2-46F7-951E-F005E4FFFF97}" type="pres">
      <dgm:prSet presAssocID="{D4FDB376-4B68-46F9-841C-B983E893F4DF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0EDCF9DE-1965-4FBA-B931-0B298846B88E}" type="pres">
      <dgm:prSet presAssocID="{D4FDB376-4B68-46F9-841C-B983E893F4DF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751EA202-9EC0-4F78-92FA-A9E47C310029}" type="presOf" srcId="{EB7115EA-77A1-4BFA-AFD3-F4E4397C4C77}" destId="{6BB5F750-2A42-4888-AB2B-3D7F5D4C5ACA}" srcOrd="0" destOrd="0" presId="urn:microsoft.com/office/officeart/2005/8/layout/chevron2"/>
    <dgm:cxn modelId="{3B229E1F-2ADF-48FC-B4E8-03EF55DCE862}" type="presOf" srcId="{9C6EEA8A-09EF-4DAF-BBFD-0415B31BD387}" destId="{6AF1E1E5-C342-4D88-92DD-59DC64DBA1C2}" srcOrd="0" destOrd="0" presId="urn:microsoft.com/office/officeart/2005/8/layout/chevron2"/>
    <dgm:cxn modelId="{98494A23-27AC-4A69-A7C7-0FF2509C4CE8}" srcId="{77769D03-153E-4E5D-8283-2D1E9F4809F2}" destId="{CAFEFC68-4816-4C08-BBBE-9D4EB5329658}" srcOrd="0" destOrd="0" parTransId="{448294C4-5E88-4A85-A0F5-08478F65C9EE}" sibTransId="{21FB10C4-CBAE-4FCA-8452-C796A4D4FBE4}"/>
    <dgm:cxn modelId="{ADBF7226-2085-4325-AB81-9A0854954653}" type="presOf" srcId="{CAFEFC68-4816-4C08-BBBE-9D4EB5329658}" destId="{06CD8DA3-F328-44C3-9376-48EE38390E64}" srcOrd="0" destOrd="0" presId="urn:microsoft.com/office/officeart/2005/8/layout/chevron2"/>
    <dgm:cxn modelId="{A2A3922C-C9FA-4B83-AD02-9BB3D4692EF3}" type="presOf" srcId="{443377AD-C316-4CDA-93E9-7C23474434B6}" destId="{F94301EB-C4B7-4E41-8B9A-9A6EAF5F79FA}" srcOrd="0" destOrd="0" presId="urn:microsoft.com/office/officeart/2005/8/layout/chevron2"/>
    <dgm:cxn modelId="{73DA9B37-60A2-4CD5-A415-A5C5A7DEB4FA}" srcId="{D4FDB376-4B68-46F9-841C-B983E893F4DF}" destId="{5C9F7CDC-6E9E-4635-A501-8A7408881B3F}" srcOrd="0" destOrd="0" parTransId="{DEB015DF-B828-49AB-9E2A-935125D06E9E}" sibTransId="{6B2D2FDB-940B-421B-8D88-D37BA0504668}"/>
    <dgm:cxn modelId="{D5BE1D5F-A97E-4A7F-ACBE-7CD336C99E35}" srcId="{EB7115EA-77A1-4BFA-AFD3-F4E4397C4C77}" destId="{BABD4C4F-9DC9-4514-BDB9-FEDA93895C85}" srcOrd="1" destOrd="0" parTransId="{66604456-36F0-4AA9-B6AF-0E10405155AF}" sibTransId="{EDD94349-C7FB-4613-A819-A222B0379CC4}"/>
    <dgm:cxn modelId="{BB08F071-F161-4E80-B867-1AA67811A22E}" srcId="{EB7115EA-77A1-4BFA-AFD3-F4E4397C4C77}" destId="{9C6EEA8A-09EF-4DAF-BBFD-0415B31BD387}" srcOrd="0" destOrd="0" parTransId="{477F01AD-14CE-4C6A-A1D0-A841010A005C}" sibTransId="{53037529-6F57-425D-A6FA-1227BA80A174}"/>
    <dgm:cxn modelId="{D5C90B53-9DA7-4A9B-870C-0BFB5D948D8F}" type="presOf" srcId="{5C9F7CDC-6E9E-4635-A501-8A7408881B3F}" destId="{0EDCF9DE-1965-4FBA-B931-0B298846B88E}" srcOrd="0" destOrd="0" presId="urn:microsoft.com/office/officeart/2005/8/layout/chevron2"/>
    <dgm:cxn modelId="{BB63467A-79E5-4575-BDBA-ED9D101B863A}" srcId="{BABD4C4F-9DC9-4514-BDB9-FEDA93895C85}" destId="{443377AD-C316-4CDA-93E9-7C23474434B6}" srcOrd="0" destOrd="0" parTransId="{D2E30EC3-C37D-4BFB-B6EF-FF5F49BE00B4}" sibTransId="{2DAD318F-4FB1-4ECF-8854-1A61FD515C1E}"/>
    <dgm:cxn modelId="{5B328885-E20B-4CA9-A3F4-4635049ACCB0}" type="presOf" srcId="{BABD4C4F-9DC9-4514-BDB9-FEDA93895C85}" destId="{42A99E97-F3E2-48CC-93C4-DABC1AF626D9}" srcOrd="0" destOrd="0" presId="urn:microsoft.com/office/officeart/2005/8/layout/chevron2"/>
    <dgm:cxn modelId="{5095C489-EB22-4C4E-A144-B82401AA8B9B}" srcId="{AAB625DE-D4A5-4DE2-AC5D-97B881E17C7F}" destId="{3648DEBD-230A-4F74-8DBE-9598882D446B}" srcOrd="0" destOrd="0" parTransId="{8761F66E-C01F-4C2A-9781-FAB4C3BA8946}" sibTransId="{356077C6-56B7-4F9C-AEE2-924C8E15D2DA}"/>
    <dgm:cxn modelId="{88549C91-F5C2-409E-9C9C-DC5984F107E5}" type="presOf" srcId="{3648DEBD-230A-4F74-8DBE-9598882D446B}" destId="{20EDF0D5-5654-4D1B-9812-9A7C1B584EF4}" srcOrd="0" destOrd="0" presId="urn:microsoft.com/office/officeart/2005/8/layout/chevron2"/>
    <dgm:cxn modelId="{DA0AFFBC-B419-41CB-9E46-80DF42FBF7F6}" type="presOf" srcId="{14DE56C2-6797-46F8-A27C-4AFCF0730DF0}" destId="{7B039671-8893-4199-AA42-E14F64DC3EAF}" srcOrd="0" destOrd="0" presId="urn:microsoft.com/office/officeart/2005/8/layout/chevron2"/>
    <dgm:cxn modelId="{2E1B33C1-062A-42FB-80DD-100E6F0D7152}" type="presOf" srcId="{D4FDB376-4B68-46F9-841C-B983E893F4DF}" destId="{AF47402D-60D2-46F7-951E-F005E4FFFF97}" srcOrd="0" destOrd="0" presId="urn:microsoft.com/office/officeart/2005/8/layout/chevron2"/>
    <dgm:cxn modelId="{AFB65FDC-2C3D-4506-8CD8-E80EE24F6581}" type="presOf" srcId="{77769D03-153E-4E5D-8283-2D1E9F4809F2}" destId="{CB33EDB3-7A6B-4FFA-9CA8-722F6345B659}" srcOrd="0" destOrd="0" presId="urn:microsoft.com/office/officeart/2005/8/layout/chevron2"/>
    <dgm:cxn modelId="{529EF1DE-96E5-4D92-BBD9-E54E24770D8D}" srcId="{EB7115EA-77A1-4BFA-AFD3-F4E4397C4C77}" destId="{AAB625DE-D4A5-4DE2-AC5D-97B881E17C7F}" srcOrd="2" destOrd="0" parTransId="{921E5CF4-0BCA-40DE-8326-DB6C1DF83EEF}" sibTransId="{DF6D652E-2CC6-4DC3-A316-28579C521EF1}"/>
    <dgm:cxn modelId="{86CB0AEA-D765-4E01-B303-290B4010004F}" type="presOf" srcId="{AAB625DE-D4A5-4DE2-AC5D-97B881E17C7F}" destId="{3F7A0CA4-F129-43AA-B4FB-657EA9CD5F37}" srcOrd="0" destOrd="0" presId="urn:microsoft.com/office/officeart/2005/8/layout/chevron2"/>
    <dgm:cxn modelId="{6C35CEEF-2BDD-49AE-9760-AAF94AE3BB17}" srcId="{EB7115EA-77A1-4BFA-AFD3-F4E4397C4C77}" destId="{77769D03-153E-4E5D-8283-2D1E9F4809F2}" srcOrd="3" destOrd="0" parTransId="{725890CC-711D-4018-B076-E0EDD43C31F2}" sibTransId="{D44C7C4F-87BC-4AFF-BA29-24EA3538BB93}"/>
    <dgm:cxn modelId="{057A7CF4-D14F-4CA4-8D3E-C8F9D33B2604}" srcId="{9C6EEA8A-09EF-4DAF-BBFD-0415B31BD387}" destId="{14DE56C2-6797-46F8-A27C-4AFCF0730DF0}" srcOrd="0" destOrd="0" parTransId="{56A53300-C697-40B0-9A92-86DDBC900B61}" sibTransId="{2D03883D-599A-4D68-96D5-D8993BA59B80}"/>
    <dgm:cxn modelId="{17C495F7-4876-463F-AE30-318FCDA0EBD6}" srcId="{EB7115EA-77A1-4BFA-AFD3-F4E4397C4C77}" destId="{D4FDB376-4B68-46F9-841C-B983E893F4DF}" srcOrd="4" destOrd="0" parTransId="{C5EA84F7-6931-4A01-B811-881F8D1097E6}" sibTransId="{18E7FB6E-8099-49D8-91BA-AABDB250F819}"/>
    <dgm:cxn modelId="{E2942144-BEEE-47E1-8645-32685274A6D9}" type="presParOf" srcId="{6BB5F750-2A42-4888-AB2B-3D7F5D4C5ACA}" destId="{ECD7C476-6CE4-4A44-A0A1-6ACF0AC422D7}" srcOrd="0" destOrd="0" presId="urn:microsoft.com/office/officeart/2005/8/layout/chevron2"/>
    <dgm:cxn modelId="{7D607023-2308-49D1-9815-99530A46280B}" type="presParOf" srcId="{ECD7C476-6CE4-4A44-A0A1-6ACF0AC422D7}" destId="{6AF1E1E5-C342-4D88-92DD-59DC64DBA1C2}" srcOrd="0" destOrd="0" presId="urn:microsoft.com/office/officeart/2005/8/layout/chevron2"/>
    <dgm:cxn modelId="{55DA889C-1927-4D86-9981-C8354E328771}" type="presParOf" srcId="{ECD7C476-6CE4-4A44-A0A1-6ACF0AC422D7}" destId="{7B039671-8893-4199-AA42-E14F64DC3EAF}" srcOrd="1" destOrd="0" presId="urn:microsoft.com/office/officeart/2005/8/layout/chevron2"/>
    <dgm:cxn modelId="{13AA082E-04BF-4FBA-B125-AA7C01F14FFC}" type="presParOf" srcId="{6BB5F750-2A42-4888-AB2B-3D7F5D4C5ACA}" destId="{A2E04B93-3D26-4224-A75A-DD8FE1E2D6F4}" srcOrd="1" destOrd="0" presId="urn:microsoft.com/office/officeart/2005/8/layout/chevron2"/>
    <dgm:cxn modelId="{D677C759-EAE5-4AD9-AE47-7B00759F09A4}" type="presParOf" srcId="{6BB5F750-2A42-4888-AB2B-3D7F5D4C5ACA}" destId="{1125F38E-3C39-4F03-B237-205C65B410CC}" srcOrd="2" destOrd="0" presId="urn:microsoft.com/office/officeart/2005/8/layout/chevron2"/>
    <dgm:cxn modelId="{25DD95E8-BFB2-46D7-91EA-45C47A3F261E}" type="presParOf" srcId="{1125F38E-3C39-4F03-B237-205C65B410CC}" destId="{42A99E97-F3E2-48CC-93C4-DABC1AF626D9}" srcOrd="0" destOrd="0" presId="urn:microsoft.com/office/officeart/2005/8/layout/chevron2"/>
    <dgm:cxn modelId="{6ADEC8E8-9498-408C-B28D-8388D7FD7BC2}" type="presParOf" srcId="{1125F38E-3C39-4F03-B237-205C65B410CC}" destId="{F94301EB-C4B7-4E41-8B9A-9A6EAF5F79FA}" srcOrd="1" destOrd="0" presId="urn:microsoft.com/office/officeart/2005/8/layout/chevron2"/>
    <dgm:cxn modelId="{39A2ACBA-0490-4CC1-8578-48B1E8424610}" type="presParOf" srcId="{6BB5F750-2A42-4888-AB2B-3D7F5D4C5ACA}" destId="{3CEFADC0-8D52-4A4A-B202-325259F94E05}" srcOrd="3" destOrd="0" presId="urn:microsoft.com/office/officeart/2005/8/layout/chevron2"/>
    <dgm:cxn modelId="{C6F806A0-C9F4-47BC-B3A5-C35AC0BBADE1}" type="presParOf" srcId="{6BB5F750-2A42-4888-AB2B-3D7F5D4C5ACA}" destId="{A1FEA687-D4DE-4E14-B4DC-A7D2A5B8D601}" srcOrd="4" destOrd="0" presId="urn:microsoft.com/office/officeart/2005/8/layout/chevron2"/>
    <dgm:cxn modelId="{86F18C84-BA09-40C0-8192-245387FCB75C}" type="presParOf" srcId="{A1FEA687-D4DE-4E14-B4DC-A7D2A5B8D601}" destId="{3F7A0CA4-F129-43AA-B4FB-657EA9CD5F37}" srcOrd="0" destOrd="0" presId="urn:microsoft.com/office/officeart/2005/8/layout/chevron2"/>
    <dgm:cxn modelId="{4D7D7824-3722-4F0A-A939-3D88BBBC77C7}" type="presParOf" srcId="{A1FEA687-D4DE-4E14-B4DC-A7D2A5B8D601}" destId="{20EDF0D5-5654-4D1B-9812-9A7C1B584EF4}" srcOrd="1" destOrd="0" presId="urn:microsoft.com/office/officeart/2005/8/layout/chevron2"/>
    <dgm:cxn modelId="{D4DA1CE7-EDD8-4852-8DED-91B375225E03}" type="presParOf" srcId="{6BB5F750-2A42-4888-AB2B-3D7F5D4C5ACA}" destId="{3E13ED14-97DA-439C-84D3-6B867ED0BDDA}" srcOrd="5" destOrd="0" presId="urn:microsoft.com/office/officeart/2005/8/layout/chevron2"/>
    <dgm:cxn modelId="{0395DF36-FDF1-456A-8129-0F61D4635D6C}" type="presParOf" srcId="{6BB5F750-2A42-4888-AB2B-3D7F5D4C5ACA}" destId="{451288F2-32C2-4769-8234-110D445EF8BE}" srcOrd="6" destOrd="0" presId="urn:microsoft.com/office/officeart/2005/8/layout/chevron2"/>
    <dgm:cxn modelId="{E929864A-391B-479B-9F04-A71A3A62BC8B}" type="presParOf" srcId="{451288F2-32C2-4769-8234-110D445EF8BE}" destId="{CB33EDB3-7A6B-4FFA-9CA8-722F6345B659}" srcOrd="0" destOrd="0" presId="urn:microsoft.com/office/officeart/2005/8/layout/chevron2"/>
    <dgm:cxn modelId="{41873E87-3A7E-4A55-B733-7A55ED27ED58}" type="presParOf" srcId="{451288F2-32C2-4769-8234-110D445EF8BE}" destId="{06CD8DA3-F328-44C3-9376-48EE38390E64}" srcOrd="1" destOrd="0" presId="urn:microsoft.com/office/officeart/2005/8/layout/chevron2"/>
    <dgm:cxn modelId="{78BB10EE-FDB3-44AA-AF86-76FBC3656944}" type="presParOf" srcId="{6BB5F750-2A42-4888-AB2B-3D7F5D4C5ACA}" destId="{8A8FA804-240B-4791-8A18-ACBC65F38328}" srcOrd="7" destOrd="0" presId="urn:microsoft.com/office/officeart/2005/8/layout/chevron2"/>
    <dgm:cxn modelId="{88C7D6C9-BC0C-46BC-B036-3858F9013338}" type="presParOf" srcId="{6BB5F750-2A42-4888-AB2B-3D7F5D4C5ACA}" destId="{402DE6FC-4267-4A30-A7AF-CD3FCF2B9A7C}" srcOrd="8" destOrd="0" presId="urn:microsoft.com/office/officeart/2005/8/layout/chevron2"/>
    <dgm:cxn modelId="{6041C5DE-8754-4FD2-848D-696FF7B6CBF7}" type="presParOf" srcId="{402DE6FC-4267-4A30-A7AF-CD3FCF2B9A7C}" destId="{AF47402D-60D2-46F7-951E-F005E4FFFF97}" srcOrd="0" destOrd="0" presId="urn:microsoft.com/office/officeart/2005/8/layout/chevron2"/>
    <dgm:cxn modelId="{998C4756-8ACD-4844-936E-AA0ED98155E8}" type="presParOf" srcId="{402DE6FC-4267-4A30-A7AF-CD3FCF2B9A7C}" destId="{0EDCF9DE-1965-4FBA-B931-0B298846B8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2B0642-FD24-4C61-A0E8-F744AFBAB939}" type="doc">
      <dgm:prSet loTypeId="urn:microsoft.com/office/officeart/2005/8/layout/process3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GB"/>
        </a:p>
      </dgm:t>
    </dgm:pt>
    <dgm:pt modelId="{6D271D44-82C0-4685-BB5F-4A8F207571FB}">
      <dgm:prSet/>
      <dgm:spPr>
        <a:solidFill>
          <a:srgbClr val="008785"/>
        </a:solidFill>
      </dgm:spPr>
      <dgm:t>
        <a:bodyPr/>
        <a:lstStyle/>
        <a:p>
          <a:pPr rtl="0"/>
          <a:r>
            <a:rPr lang="en-GB" dirty="0"/>
            <a:t>Analytical  performance specification based on clinical outcomes</a:t>
          </a:r>
        </a:p>
      </dgm:t>
    </dgm:pt>
    <dgm:pt modelId="{DF26491E-D1E7-41CD-9748-D8A8A7E69168}" type="parTrans" cxnId="{176FEB5A-AF2B-4579-910C-52ECBB06F6BB}">
      <dgm:prSet/>
      <dgm:spPr/>
      <dgm:t>
        <a:bodyPr/>
        <a:lstStyle/>
        <a:p>
          <a:endParaRPr lang="en-GB"/>
        </a:p>
      </dgm:t>
    </dgm:pt>
    <dgm:pt modelId="{8C4B41B1-70EF-4A8F-BDF9-76DB3BC334C7}" type="sibTrans" cxnId="{176FEB5A-AF2B-4579-910C-52ECBB06F6BB}">
      <dgm:prSet/>
      <dgm:spPr/>
      <dgm:t>
        <a:bodyPr/>
        <a:lstStyle/>
        <a:p>
          <a:endParaRPr lang="en-GB"/>
        </a:p>
      </dgm:t>
    </dgm:pt>
    <dgm:pt modelId="{5D90D8D6-E0EB-4D6F-95F8-F88DCD9A41DD}">
      <dgm:prSet/>
      <dgm:spPr>
        <a:solidFill>
          <a:srgbClr val="008785">
            <a:alpha val="82000"/>
          </a:srgbClr>
        </a:solidFill>
      </dgm:spPr>
      <dgm:t>
        <a:bodyPr/>
        <a:lstStyle/>
        <a:p>
          <a:pPr rtl="0"/>
          <a:r>
            <a:rPr lang="en-GB" dirty="0"/>
            <a:t>Analytical performance specification based on biological variation</a:t>
          </a:r>
        </a:p>
      </dgm:t>
    </dgm:pt>
    <dgm:pt modelId="{C11EF5A7-E643-42FE-8C7D-E972A6274169}" type="parTrans" cxnId="{315F4EB7-D157-4D12-8AE2-2DAD0489B51B}">
      <dgm:prSet/>
      <dgm:spPr/>
      <dgm:t>
        <a:bodyPr/>
        <a:lstStyle/>
        <a:p>
          <a:endParaRPr lang="en-GB"/>
        </a:p>
      </dgm:t>
    </dgm:pt>
    <dgm:pt modelId="{A13D8496-1987-4C53-B8B8-92515E683D21}" type="sibTrans" cxnId="{315F4EB7-D157-4D12-8AE2-2DAD0489B51B}">
      <dgm:prSet/>
      <dgm:spPr/>
      <dgm:t>
        <a:bodyPr/>
        <a:lstStyle/>
        <a:p>
          <a:endParaRPr lang="en-GB"/>
        </a:p>
      </dgm:t>
    </dgm:pt>
    <dgm:pt modelId="{F22B7433-FE1D-47B8-ACEB-963CD07E4496}">
      <dgm:prSet/>
      <dgm:spPr>
        <a:solidFill>
          <a:srgbClr val="008785">
            <a:alpha val="68000"/>
          </a:srgbClr>
        </a:solidFill>
      </dgm:spPr>
      <dgm:t>
        <a:bodyPr/>
        <a:lstStyle/>
        <a:p>
          <a:pPr rtl="0"/>
          <a:r>
            <a:rPr lang="en-GB" dirty="0"/>
            <a:t>“State of the art” - </a:t>
          </a:r>
          <a:r>
            <a:rPr lang="en-GB" dirty="0" err="1"/>
            <a:t>Interlaboratory</a:t>
          </a:r>
          <a:r>
            <a:rPr lang="en-GB" dirty="0"/>
            <a:t> variation</a:t>
          </a:r>
        </a:p>
      </dgm:t>
    </dgm:pt>
    <dgm:pt modelId="{042F4F18-90BF-4121-B668-2DB8CD885675}" type="parTrans" cxnId="{696B01EC-7CD9-4E7B-9EF5-AE3E13CCA004}">
      <dgm:prSet/>
      <dgm:spPr/>
      <dgm:t>
        <a:bodyPr/>
        <a:lstStyle/>
        <a:p>
          <a:endParaRPr lang="en-GB"/>
        </a:p>
      </dgm:t>
    </dgm:pt>
    <dgm:pt modelId="{4F6FAF97-4456-47BA-9A51-C2DDCC295880}" type="sibTrans" cxnId="{696B01EC-7CD9-4E7B-9EF5-AE3E13CCA004}">
      <dgm:prSet/>
      <dgm:spPr/>
      <dgm:t>
        <a:bodyPr/>
        <a:lstStyle/>
        <a:p>
          <a:endParaRPr lang="en-GB"/>
        </a:p>
      </dgm:t>
    </dgm:pt>
    <dgm:pt modelId="{747C76A0-26F7-4E56-9261-35F058EEEB63}">
      <dgm:prSet/>
      <dgm:spPr/>
      <dgm:t>
        <a:bodyPr/>
        <a:lstStyle/>
        <a:p>
          <a:r>
            <a:rPr lang="en-GB" dirty="0"/>
            <a:t>What we need but data not readily available</a:t>
          </a:r>
        </a:p>
      </dgm:t>
    </dgm:pt>
    <dgm:pt modelId="{CC4B6DA3-2818-43C1-A1EF-80E89F01FC05}" type="parTrans" cxnId="{DD1E4C6E-E71B-42BB-8A46-257E58CC71C2}">
      <dgm:prSet/>
      <dgm:spPr/>
      <dgm:t>
        <a:bodyPr/>
        <a:lstStyle/>
        <a:p>
          <a:endParaRPr lang="en-GB"/>
        </a:p>
      </dgm:t>
    </dgm:pt>
    <dgm:pt modelId="{9CDEDCFE-5DF1-4E68-B908-668E7D072C7A}" type="sibTrans" cxnId="{DD1E4C6E-E71B-42BB-8A46-257E58CC71C2}">
      <dgm:prSet/>
      <dgm:spPr/>
      <dgm:t>
        <a:bodyPr/>
        <a:lstStyle/>
        <a:p>
          <a:endParaRPr lang="en-GB"/>
        </a:p>
      </dgm:t>
    </dgm:pt>
    <dgm:pt modelId="{3E02EEFC-4E2B-4CFA-B6B0-7861C4171DFA}">
      <dgm:prSet/>
      <dgm:spPr/>
      <dgm:t>
        <a:bodyPr/>
        <a:lstStyle/>
        <a:p>
          <a:r>
            <a:rPr lang="en-GB" dirty="0"/>
            <a:t>Data available but not always achievable</a:t>
          </a:r>
        </a:p>
      </dgm:t>
    </dgm:pt>
    <dgm:pt modelId="{BB82ADF3-744F-4AD2-AD1E-068A18050F08}" type="parTrans" cxnId="{DE546CA7-D496-433D-9A30-A7997B7C2AA0}">
      <dgm:prSet/>
      <dgm:spPr/>
      <dgm:t>
        <a:bodyPr/>
        <a:lstStyle/>
        <a:p>
          <a:endParaRPr lang="en-GB"/>
        </a:p>
      </dgm:t>
    </dgm:pt>
    <dgm:pt modelId="{FD0B64E1-CC0F-4E02-8552-CCBFBD564EB1}" type="sibTrans" cxnId="{DE546CA7-D496-433D-9A30-A7997B7C2AA0}">
      <dgm:prSet/>
      <dgm:spPr/>
      <dgm:t>
        <a:bodyPr/>
        <a:lstStyle/>
        <a:p>
          <a:endParaRPr lang="en-GB"/>
        </a:p>
      </dgm:t>
    </dgm:pt>
    <dgm:pt modelId="{FBD0608D-F3B6-4197-BAC7-42653FA8AC14}">
      <dgm:prSet/>
      <dgm:spPr/>
      <dgm:t>
        <a:bodyPr/>
        <a:lstStyle/>
        <a:p>
          <a:r>
            <a:rPr lang="en-GB" dirty="0"/>
            <a:t>What we can achieve but may not be “fit for purpose”</a:t>
          </a:r>
        </a:p>
      </dgm:t>
    </dgm:pt>
    <dgm:pt modelId="{AA3A3755-8160-4218-A354-CF1E6154248D}" type="parTrans" cxnId="{9C426C2E-6D00-46C7-B900-02272650C2C6}">
      <dgm:prSet/>
      <dgm:spPr/>
      <dgm:t>
        <a:bodyPr/>
        <a:lstStyle/>
        <a:p>
          <a:endParaRPr lang="en-GB"/>
        </a:p>
      </dgm:t>
    </dgm:pt>
    <dgm:pt modelId="{6F147266-37EE-4945-9B61-16F68B6D5617}" type="sibTrans" cxnId="{9C426C2E-6D00-46C7-B900-02272650C2C6}">
      <dgm:prSet/>
      <dgm:spPr/>
      <dgm:t>
        <a:bodyPr/>
        <a:lstStyle/>
        <a:p>
          <a:endParaRPr lang="en-GB"/>
        </a:p>
      </dgm:t>
    </dgm:pt>
    <dgm:pt modelId="{C718FFF6-F1DD-4A7D-A145-D3C4B7B2D47A}" type="pres">
      <dgm:prSet presAssocID="{652B0642-FD24-4C61-A0E8-F744AFBAB939}" presName="linearFlow" presStyleCnt="0">
        <dgm:presLayoutVars>
          <dgm:dir/>
          <dgm:animLvl val="lvl"/>
          <dgm:resizeHandles val="exact"/>
        </dgm:presLayoutVars>
      </dgm:prSet>
      <dgm:spPr/>
    </dgm:pt>
    <dgm:pt modelId="{593DD25B-4122-4401-8D3D-016A99FD1F52}" type="pres">
      <dgm:prSet presAssocID="{6D271D44-82C0-4685-BB5F-4A8F207571FB}" presName="composite" presStyleCnt="0"/>
      <dgm:spPr/>
    </dgm:pt>
    <dgm:pt modelId="{08FBAA1E-5B21-4B1F-B0CF-78AA656EFA30}" type="pres">
      <dgm:prSet presAssocID="{6D271D44-82C0-4685-BB5F-4A8F207571F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D72A972-FB68-4628-BBF7-77AA3C2DED08}" type="pres">
      <dgm:prSet presAssocID="{6D271D44-82C0-4685-BB5F-4A8F207571FB}" presName="parSh" presStyleLbl="node1" presStyleIdx="0" presStyleCnt="3"/>
      <dgm:spPr/>
    </dgm:pt>
    <dgm:pt modelId="{206F9D43-1AF3-4E42-9135-3575B44E683D}" type="pres">
      <dgm:prSet presAssocID="{6D271D44-82C0-4685-BB5F-4A8F207571FB}" presName="desTx" presStyleLbl="fgAcc1" presStyleIdx="0" presStyleCnt="3">
        <dgm:presLayoutVars>
          <dgm:bulletEnabled val="1"/>
        </dgm:presLayoutVars>
      </dgm:prSet>
      <dgm:spPr/>
    </dgm:pt>
    <dgm:pt modelId="{9FA9F3EA-3FF0-4FCF-A20C-B3981874D4DB}" type="pres">
      <dgm:prSet presAssocID="{8C4B41B1-70EF-4A8F-BDF9-76DB3BC334C7}" presName="sibTrans" presStyleLbl="sibTrans2D1" presStyleIdx="0" presStyleCnt="2" custLinFactNeighborX="10664" custLinFactNeighborY="5934"/>
      <dgm:spPr/>
    </dgm:pt>
    <dgm:pt modelId="{CAA493B8-8508-41A2-AA5B-C9788CF92337}" type="pres">
      <dgm:prSet presAssocID="{8C4B41B1-70EF-4A8F-BDF9-76DB3BC334C7}" presName="connTx" presStyleLbl="sibTrans2D1" presStyleIdx="0" presStyleCnt="2"/>
      <dgm:spPr/>
    </dgm:pt>
    <dgm:pt modelId="{20F8A0E1-B6B7-4994-8845-9CDF11513869}" type="pres">
      <dgm:prSet presAssocID="{5D90D8D6-E0EB-4D6F-95F8-F88DCD9A41DD}" presName="composite" presStyleCnt="0"/>
      <dgm:spPr/>
    </dgm:pt>
    <dgm:pt modelId="{990720DA-83D9-422A-A917-5F16BB8E235C}" type="pres">
      <dgm:prSet presAssocID="{5D90D8D6-E0EB-4D6F-95F8-F88DCD9A41D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80B78E5-9930-4D66-A5F5-53DC2041A9B5}" type="pres">
      <dgm:prSet presAssocID="{5D90D8D6-E0EB-4D6F-95F8-F88DCD9A41DD}" presName="parSh" presStyleLbl="node1" presStyleIdx="1" presStyleCnt="3"/>
      <dgm:spPr/>
    </dgm:pt>
    <dgm:pt modelId="{5425B13B-7C67-4821-B8F2-798FEC6A19CA}" type="pres">
      <dgm:prSet presAssocID="{5D90D8D6-E0EB-4D6F-95F8-F88DCD9A41DD}" presName="desTx" presStyleLbl="fgAcc1" presStyleIdx="1" presStyleCnt="3">
        <dgm:presLayoutVars>
          <dgm:bulletEnabled val="1"/>
        </dgm:presLayoutVars>
      </dgm:prSet>
      <dgm:spPr/>
    </dgm:pt>
    <dgm:pt modelId="{6B60A6D1-44FE-40F7-B491-4EA79543DA12}" type="pres">
      <dgm:prSet presAssocID="{A13D8496-1987-4C53-B8B8-92515E683D21}" presName="sibTrans" presStyleLbl="sibTrans2D1" presStyleIdx="1" presStyleCnt="2" custLinFactX="147613" custLinFactY="-200000" custLinFactNeighborX="200000" custLinFactNeighborY="-272288"/>
      <dgm:spPr/>
    </dgm:pt>
    <dgm:pt modelId="{C05B600C-33D7-441F-AD9A-5353628A8C14}" type="pres">
      <dgm:prSet presAssocID="{A13D8496-1987-4C53-B8B8-92515E683D21}" presName="connTx" presStyleLbl="sibTrans2D1" presStyleIdx="1" presStyleCnt="2"/>
      <dgm:spPr/>
    </dgm:pt>
    <dgm:pt modelId="{0569CC53-01F7-4AA1-AC58-5CF06ECADE35}" type="pres">
      <dgm:prSet presAssocID="{F22B7433-FE1D-47B8-ACEB-963CD07E4496}" presName="composite" presStyleCnt="0"/>
      <dgm:spPr/>
    </dgm:pt>
    <dgm:pt modelId="{E4B36D88-3DBD-4E4E-A375-C0CD0CF74AD4}" type="pres">
      <dgm:prSet presAssocID="{F22B7433-FE1D-47B8-ACEB-963CD07E4496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A42B0AF-F171-4F3E-8A9F-ADDC161FAD68}" type="pres">
      <dgm:prSet presAssocID="{F22B7433-FE1D-47B8-ACEB-963CD07E4496}" presName="parSh" presStyleLbl="node1" presStyleIdx="2" presStyleCnt="3"/>
      <dgm:spPr/>
    </dgm:pt>
    <dgm:pt modelId="{3626044D-6608-4B10-8303-76D77EF1D3C2}" type="pres">
      <dgm:prSet presAssocID="{F22B7433-FE1D-47B8-ACEB-963CD07E4496}" presName="desTx" presStyleLbl="fgAcc1" presStyleIdx="2" presStyleCnt="3">
        <dgm:presLayoutVars>
          <dgm:bulletEnabled val="1"/>
        </dgm:presLayoutVars>
      </dgm:prSet>
      <dgm:spPr/>
    </dgm:pt>
  </dgm:ptLst>
  <dgm:cxnLst>
    <dgm:cxn modelId="{10FB2B04-571F-4602-AE1A-91E2608EC169}" type="presOf" srcId="{8C4B41B1-70EF-4A8F-BDF9-76DB3BC334C7}" destId="{CAA493B8-8508-41A2-AA5B-C9788CF92337}" srcOrd="1" destOrd="0" presId="urn:microsoft.com/office/officeart/2005/8/layout/process3"/>
    <dgm:cxn modelId="{09518208-B0B6-4E28-BA5D-1A5E0C1B9E8B}" type="presOf" srcId="{747C76A0-26F7-4E56-9261-35F058EEEB63}" destId="{206F9D43-1AF3-4E42-9135-3575B44E683D}" srcOrd="0" destOrd="0" presId="urn:microsoft.com/office/officeart/2005/8/layout/process3"/>
    <dgm:cxn modelId="{2E2DCA24-444D-4A65-A40F-B0FEF69141CB}" type="presOf" srcId="{F22B7433-FE1D-47B8-ACEB-963CD07E4496}" destId="{1A42B0AF-F171-4F3E-8A9F-ADDC161FAD68}" srcOrd="1" destOrd="0" presId="urn:microsoft.com/office/officeart/2005/8/layout/process3"/>
    <dgm:cxn modelId="{26A28E25-DDCC-43A4-94B2-62FA18EC122B}" type="presOf" srcId="{F22B7433-FE1D-47B8-ACEB-963CD07E4496}" destId="{E4B36D88-3DBD-4E4E-A375-C0CD0CF74AD4}" srcOrd="0" destOrd="0" presId="urn:microsoft.com/office/officeart/2005/8/layout/process3"/>
    <dgm:cxn modelId="{3E367E2B-E338-47A1-BD58-D792B1D5596D}" type="presOf" srcId="{6D271D44-82C0-4685-BB5F-4A8F207571FB}" destId="{9D72A972-FB68-4628-BBF7-77AA3C2DED08}" srcOrd="1" destOrd="0" presId="urn:microsoft.com/office/officeart/2005/8/layout/process3"/>
    <dgm:cxn modelId="{9C426C2E-6D00-46C7-B900-02272650C2C6}" srcId="{F22B7433-FE1D-47B8-ACEB-963CD07E4496}" destId="{FBD0608D-F3B6-4197-BAC7-42653FA8AC14}" srcOrd="0" destOrd="0" parTransId="{AA3A3755-8160-4218-A354-CF1E6154248D}" sibTransId="{6F147266-37EE-4945-9B61-16F68B6D5617}"/>
    <dgm:cxn modelId="{ECD9EA3A-24A8-43D0-9A12-74F0A2483986}" type="presOf" srcId="{A13D8496-1987-4C53-B8B8-92515E683D21}" destId="{6B60A6D1-44FE-40F7-B491-4EA79543DA12}" srcOrd="0" destOrd="0" presId="urn:microsoft.com/office/officeart/2005/8/layout/process3"/>
    <dgm:cxn modelId="{DD1E4C6E-E71B-42BB-8A46-257E58CC71C2}" srcId="{6D271D44-82C0-4685-BB5F-4A8F207571FB}" destId="{747C76A0-26F7-4E56-9261-35F058EEEB63}" srcOrd="0" destOrd="0" parTransId="{CC4B6DA3-2818-43C1-A1EF-80E89F01FC05}" sibTransId="{9CDEDCFE-5DF1-4E68-B908-668E7D072C7A}"/>
    <dgm:cxn modelId="{176FEB5A-AF2B-4579-910C-52ECBB06F6BB}" srcId="{652B0642-FD24-4C61-A0E8-F744AFBAB939}" destId="{6D271D44-82C0-4685-BB5F-4A8F207571FB}" srcOrd="0" destOrd="0" parTransId="{DF26491E-D1E7-41CD-9748-D8A8A7E69168}" sibTransId="{8C4B41B1-70EF-4A8F-BDF9-76DB3BC334C7}"/>
    <dgm:cxn modelId="{54EC7389-53CE-4713-883B-77A6AEAB5975}" type="presOf" srcId="{5D90D8D6-E0EB-4D6F-95F8-F88DCD9A41DD}" destId="{880B78E5-9930-4D66-A5F5-53DC2041A9B5}" srcOrd="1" destOrd="0" presId="urn:microsoft.com/office/officeart/2005/8/layout/process3"/>
    <dgm:cxn modelId="{0484F394-33EE-4592-9675-C46D5455BC3F}" type="presOf" srcId="{3E02EEFC-4E2B-4CFA-B6B0-7861C4171DFA}" destId="{5425B13B-7C67-4821-B8F2-798FEC6A19CA}" srcOrd="0" destOrd="0" presId="urn:microsoft.com/office/officeart/2005/8/layout/process3"/>
    <dgm:cxn modelId="{674E8D97-E486-42FB-8826-FA5C06578A8D}" type="presOf" srcId="{FBD0608D-F3B6-4197-BAC7-42653FA8AC14}" destId="{3626044D-6608-4B10-8303-76D77EF1D3C2}" srcOrd="0" destOrd="0" presId="urn:microsoft.com/office/officeart/2005/8/layout/process3"/>
    <dgm:cxn modelId="{BE7DE899-0A42-4ED6-9C51-E262AAC8169A}" type="presOf" srcId="{652B0642-FD24-4C61-A0E8-F744AFBAB939}" destId="{C718FFF6-F1DD-4A7D-A145-D3C4B7B2D47A}" srcOrd="0" destOrd="0" presId="urn:microsoft.com/office/officeart/2005/8/layout/process3"/>
    <dgm:cxn modelId="{DE546CA7-D496-433D-9A30-A7997B7C2AA0}" srcId="{5D90D8D6-E0EB-4D6F-95F8-F88DCD9A41DD}" destId="{3E02EEFC-4E2B-4CFA-B6B0-7861C4171DFA}" srcOrd="0" destOrd="0" parTransId="{BB82ADF3-744F-4AD2-AD1E-068A18050F08}" sibTransId="{FD0B64E1-CC0F-4E02-8552-CCBFBD564EB1}"/>
    <dgm:cxn modelId="{D4CD43B3-DBA7-4D11-B917-DCDBA4637B54}" type="presOf" srcId="{6D271D44-82C0-4685-BB5F-4A8F207571FB}" destId="{08FBAA1E-5B21-4B1F-B0CF-78AA656EFA30}" srcOrd="0" destOrd="0" presId="urn:microsoft.com/office/officeart/2005/8/layout/process3"/>
    <dgm:cxn modelId="{315F4EB7-D157-4D12-8AE2-2DAD0489B51B}" srcId="{652B0642-FD24-4C61-A0E8-F744AFBAB939}" destId="{5D90D8D6-E0EB-4D6F-95F8-F88DCD9A41DD}" srcOrd="1" destOrd="0" parTransId="{C11EF5A7-E643-42FE-8C7D-E972A6274169}" sibTransId="{A13D8496-1987-4C53-B8B8-92515E683D21}"/>
    <dgm:cxn modelId="{295DB9C8-9788-4C61-B7CF-B4C7A8CD44EE}" type="presOf" srcId="{A13D8496-1987-4C53-B8B8-92515E683D21}" destId="{C05B600C-33D7-441F-AD9A-5353628A8C14}" srcOrd="1" destOrd="0" presId="urn:microsoft.com/office/officeart/2005/8/layout/process3"/>
    <dgm:cxn modelId="{1E30D1CA-3909-4FBE-9A47-C9623F595354}" type="presOf" srcId="{5D90D8D6-E0EB-4D6F-95F8-F88DCD9A41DD}" destId="{990720DA-83D9-422A-A917-5F16BB8E235C}" srcOrd="0" destOrd="0" presId="urn:microsoft.com/office/officeart/2005/8/layout/process3"/>
    <dgm:cxn modelId="{F91471EB-0FD0-491B-AF2C-02F6E4F8A186}" type="presOf" srcId="{8C4B41B1-70EF-4A8F-BDF9-76DB3BC334C7}" destId="{9FA9F3EA-3FF0-4FCF-A20C-B3981874D4DB}" srcOrd="0" destOrd="0" presId="urn:microsoft.com/office/officeart/2005/8/layout/process3"/>
    <dgm:cxn modelId="{696B01EC-7CD9-4E7B-9EF5-AE3E13CCA004}" srcId="{652B0642-FD24-4C61-A0E8-F744AFBAB939}" destId="{F22B7433-FE1D-47B8-ACEB-963CD07E4496}" srcOrd="2" destOrd="0" parTransId="{042F4F18-90BF-4121-B668-2DB8CD885675}" sibTransId="{4F6FAF97-4456-47BA-9A51-C2DDCC295880}"/>
    <dgm:cxn modelId="{D5E9755A-10D4-4A29-8880-8DBE8B6F70E8}" type="presParOf" srcId="{C718FFF6-F1DD-4A7D-A145-D3C4B7B2D47A}" destId="{593DD25B-4122-4401-8D3D-016A99FD1F52}" srcOrd="0" destOrd="0" presId="urn:microsoft.com/office/officeart/2005/8/layout/process3"/>
    <dgm:cxn modelId="{D19B2E40-AEC2-479D-859F-2421E9C72D58}" type="presParOf" srcId="{593DD25B-4122-4401-8D3D-016A99FD1F52}" destId="{08FBAA1E-5B21-4B1F-B0CF-78AA656EFA30}" srcOrd="0" destOrd="0" presId="urn:microsoft.com/office/officeart/2005/8/layout/process3"/>
    <dgm:cxn modelId="{4A20CA16-6EEE-4F19-9572-8E164B709673}" type="presParOf" srcId="{593DD25B-4122-4401-8D3D-016A99FD1F52}" destId="{9D72A972-FB68-4628-BBF7-77AA3C2DED08}" srcOrd="1" destOrd="0" presId="urn:microsoft.com/office/officeart/2005/8/layout/process3"/>
    <dgm:cxn modelId="{8F45B126-F1EE-4FEB-B72F-B76B121BD6C5}" type="presParOf" srcId="{593DD25B-4122-4401-8D3D-016A99FD1F52}" destId="{206F9D43-1AF3-4E42-9135-3575B44E683D}" srcOrd="2" destOrd="0" presId="urn:microsoft.com/office/officeart/2005/8/layout/process3"/>
    <dgm:cxn modelId="{2CB17CE4-6369-4F20-8C79-843F52F9CFBF}" type="presParOf" srcId="{C718FFF6-F1DD-4A7D-A145-D3C4B7B2D47A}" destId="{9FA9F3EA-3FF0-4FCF-A20C-B3981874D4DB}" srcOrd="1" destOrd="0" presId="urn:microsoft.com/office/officeart/2005/8/layout/process3"/>
    <dgm:cxn modelId="{232D153E-6DE9-4986-8A15-38A99DAB11F1}" type="presParOf" srcId="{9FA9F3EA-3FF0-4FCF-A20C-B3981874D4DB}" destId="{CAA493B8-8508-41A2-AA5B-C9788CF92337}" srcOrd="0" destOrd="0" presId="urn:microsoft.com/office/officeart/2005/8/layout/process3"/>
    <dgm:cxn modelId="{7D2F9CC7-F5A4-4B0E-956B-88898194E8CE}" type="presParOf" srcId="{C718FFF6-F1DD-4A7D-A145-D3C4B7B2D47A}" destId="{20F8A0E1-B6B7-4994-8845-9CDF11513869}" srcOrd="2" destOrd="0" presId="urn:microsoft.com/office/officeart/2005/8/layout/process3"/>
    <dgm:cxn modelId="{B1D5F34E-B1B5-403A-8729-17B12730D3F5}" type="presParOf" srcId="{20F8A0E1-B6B7-4994-8845-9CDF11513869}" destId="{990720DA-83D9-422A-A917-5F16BB8E235C}" srcOrd="0" destOrd="0" presId="urn:microsoft.com/office/officeart/2005/8/layout/process3"/>
    <dgm:cxn modelId="{80AA27BD-8F41-47A5-8127-1AD8794140F1}" type="presParOf" srcId="{20F8A0E1-B6B7-4994-8845-9CDF11513869}" destId="{880B78E5-9930-4D66-A5F5-53DC2041A9B5}" srcOrd="1" destOrd="0" presId="urn:microsoft.com/office/officeart/2005/8/layout/process3"/>
    <dgm:cxn modelId="{809514F2-C8A5-490A-9497-E3C18CC3EC37}" type="presParOf" srcId="{20F8A0E1-B6B7-4994-8845-9CDF11513869}" destId="{5425B13B-7C67-4821-B8F2-798FEC6A19CA}" srcOrd="2" destOrd="0" presId="urn:microsoft.com/office/officeart/2005/8/layout/process3"/>
    <dgm:cxn modelId="{31C66DB3-07A8-4EE7-9E41-BA80F33B1104}" type="presParOf" srcId="{C718FFF6-F1DD-4A7D-A145-D3C4B7B2D47A}" destId="{6B60A6D1-44FE-40F7-B491-4EA79543DA12}" srcOrd="3" destOrd="0" presId="urn:microsoft.com/office/officeart/2005/8/layout/process3"/>
    <dgm:cxn modelId="{09B8F571-61E5-402D-8C41-5106698C5572}" type="presParOf" srcId="{6B60A6D1-44FE-40F7-B491-4EA79543DA12}" destId="{C05B600C-33D7-441F-AD9A-5353628A8C14}" srcOrd="0" destOrd="0" presId="urn:microsoft.com/office/officeart/2005/8/layout/process3"/>
    <dgm:cxn modelId="{84AA7BBF-D192-4FEA-AEDB-56E1ABCCB9FF}" type="presParOf" srcId="{C718FFF6-F1DD-4A7D-A145-D3C4B7B2D47A}" destId="{0569CC53-01F7-4AA1-AC58-5CF06ECADE35}" srcOrd="4" destOrd="0" presId="urn:microsoft.com/office/officeart/2005/8/layout/process3"/>
    <dgm:cxn modelId="{95514E93-96BB-48CF-B26B-CB55DCA76FC8}" type="presParOf" srcId="{0569CC53-01F7-4AA1-AC58-5CF06ECADE35}" destId="{E4B36D88-3DBD-4E4E-A375-C0CD0CF74AD4}" srcOrd="0" destOrd="0" presId="urn:microsoft.com/office/officeart/2005/8/layout/process3"/>
    <dgm:cxn modelId="{2FEA4E94-55DA-4DB9-88B4-2D998830EECE}" type="presParOf" srcId="{0569CC53-01F7-4AA1-AC58-5CF06ECADE35}" destId="{1A42B0AF-F171-4F3E-8A9F-ADDC161FAD68}" srcOrd="1" destOrd="0" presId="urn:microsoft.com/office/officeart/2005/8/layout/process3"/>
    <dgm:cxn modelId="{A1E5B473-E5E1-4CDF-A234-0E424C3714FA}" type="presParOf" srcId="{0569CC53-01F7-4AA1-AC58-5CF06ECADE35}" destId="{3626044D-6608-4B10-8303-76D77EF1D3C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68728B-3008-42B4-802C-E7A02548AA23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A9B9EB92-C02C-4142-86BF-38CE9594003A}">
      <dgm:prSet phldrT="[Text]"/>
      <dgm:spPr/>
      <dgm:t>
        <a:bodyPr/>
        <a:lstStyle/>
        <a:p>
          <a:r>
            <a:rPr lang="en-GB" dirty="0"/>
            <a:t>Model 1</a:t>
          </a:r>
        </a:p>
      </dgm:t>
    </dgm:pt>
    <dgm:pt modelId="{86F424DF-A0E3-4B54-8A80-0EB9AD48DD29}" type="parTrans" cxnId="{8DBFB99A-5F84-490E-9EB0-57E0A31D931C}">
      <dgm:prSet/>
      <dgm:spPr/>
      <dgm:t>
        <a:bodyPr/>
        <a:lstStyle/>
        <a:p>
          <a:endParaRPr lang="en-GB"/>
        </a:p>
      </dgm:t>
    </dgm:pt>
    <dgm:pt modelId="{5999184D-38AA-4201-9A86-225CF926C83F}" type="sibTrans" cxnId="{8DBFB99A-5F84-490E-9EB0-57E0A31D931C}">
      <dgm:prSet/>
      <dgm:spPr/>
      <dgm:t>
        <a:bodyPr/>
        <a:lstStyle/>
        <a:p>
          <a:endParaRPr lang="en-GB"/>
        </a:p>
      </dgm:t>
    </dgm:pt>
    <dgm:pt modelId="{E5B98BCC-EEBD-4708-A281-FB872BF773EE}">
      <dgm:prSet phldrT="[Text]"/>
      <dgm:spPr/>
      <dgm:t>
        <a:bodyPr/>
        <a:lstStyle/>
        <a:p>
          <a:r>
            <a:rPr lang="en-GB" dirty="0"/>
            <a:t>Model 2</a:t>
          </a:r>
        </a:p>
      </dgm:t>
    </dgm:pt>
    <dgm:pt modelId="{6B62DB2E-5CEA-42FA-8177-63EB8696FE25}" type="parTrans" cxnId="{598431E3-257B-4578-81D0-3FDA8A3D5AF2}">
      <dgm:prSet/>
      <dgm:spPr/>
      <dgm:t>
        <a:bodyPr/>
        <a:lstStyle/>
        <a:p>
          <a:endParaRPr lang="en-GB"/>
        </a:p>
      </dgm:t>
    </dgm:pt>
    <dgm:pt modelId="{96DC607A-300D-465D-81EF-F0BCE47C2A74}" type="sibTrans" cxnId="{598431E3-257B-4578-81D0-3FDA8A3D5AF2}">
      <dgm:prSet/>
      <dgm:spPr/>
      <dgm:t>
        <a:bodyPr/>
        <a:lstStyle/>
        <a:p>
          <a:endParaRPr lang="en-GB"/>
        </a:p>
      </dgm:t>
    </dgm:pt>
    <dgm:pt modelId="{B7DE2F72-6D80-4E31-9839-3A37C32DCC42}">
      <dgm:prSet phldrT="[Text]"/>
      <dgm:spPr/>
      <dgm:t>
        <a:bodyPr/>
        <a:lstStyle/>
        <a:p>
          <a:r>
            <a:rPr lang="en-GB" dirty="0"/>
            <a:t>Model 3</a:t>
          </a:r>
        </a:p>
      </dgm:t>
    </dgm:pt>
    <dgm:pt modelId="{08D4A0F7-249E-4F72-BA4F-A1727E31D6C8}" type="parTrans" cxnId="{062F5D08-458A-4E4A-856B-E4406B9B2509}">
      <dgm:prSet/>
      <dgm:spPr/>
      <dgm:t>
        <a:bodyPr/>
        <a:lstStyle/>
        <a:p>
          <a:endParaRPr lang="en-GB"/>
        </a:p>
      </dgm:t>
    </dgm:pt>
    <dgm:pt modelId="{4362277D-3C4E-4729-8A57-48057D1B6E47}" type="sibTrans" cxnId="{062F5D08-458A-4E4A-856B-E4406B9B2509}">
      <dgm:prSet/>
      <dgm:spPr/>
      <dgm:t>
        <a:bodyPr/>
        <a:lstStyle/>
        <a:p>
          <a:endParaRPr lang="en-GB"/>
        </a:p>
      </dgm:t>
    </dgm:pt>
    <dgm:pt modelId="{DC949B25-E027-4FAF-825A-C19A58F344C5}" type="pres">
      <dgm:prSet presAssocID="{C668728B-3008-42B4-802C-E7A02548AA23}" presName="Name0" presStyleCnt="0">
        <dgm:presLayoutVars>
          <dgm:dir/>
          <dgm:animLvl val="lvl"/>
          <dgm:resizeHandles val="exact"/>
        </dgm:presLayoutVars>
      </dgm:prSet>
      <dgm:spPr/>
    </dgm:pt>
    <dgm:pt modelId="{0D7A9734-08E0-4754-B973-AE1401E9D84B}" type="pres">
      <dgm:prSet presAssocID="{A9B9EB92-C02C-4142-86BF-38CE9594003A}" presName="parTxOnly" presStyleLbl="node1" presStyleIdx="0" presStyleCnt="3" custLinFactY="-48564" custLinFactNeighborX="-23039" custLinFactNeighborY="-100000">
        <dgm:presLayoutVars>
          <dgm:chMax val="0"/>
          <dgm:chPref val="0"/>
          <dgm:bulletEnabled val="1"/>
        </dgm:presLayoutVars>
      </dgm:prSet>
      <dgm:spPr/>
    </dgm:pt>
    <dgm:pt modelId="{185F28A7-5B76-4387-A950-5269FF93F835}" type="pres">
      <dgm:prSet presAssocID="{5999184D-38AA-4201-9A86-225CF926C83F}" presName="parTxOnlySpace" presStyleCnt="0"/>
      <dgm:spPr/>
    </dgm:pt>
    <dgm:pt modelId="{56DF9328-5777-4E1D-89FD-7FE02DC6E506}" type="pres">
      <dgm:prSet presAssocID="{E5B98BCC-EEBD-4708-A281-FB872BF773EE}" presName="parTxOnly" presStyleLbl="node1" presStyleIdx="1" presStyleCnt="3" custLinFactY="-48564" custLinFactNeighborX="3591" custLinFactNeighborY="-100000">
        <dgm:presLayoutVars>
          <dgm:chMax val="0"/>
          <dgm:chPref val="0"/>
          <dgm:bulletEnabled val="1"/>
        </dgm:presLayoutVars>
      </dgm:prSet>
      <dgm:spPr/>
    </dgm:pt>
    <dgm:pt modelId="{3B90C78A-609B-4612-83C9-5AC30EB1C5AC}" type="pres">
      <dgm:prSet presAssocID="{96DC607A-300D-465D-81EF-F0BCE47C2A74}" presName="parTxOnlySpace" presStyleCnt="0"/>
      <dgm:spPr/>
    </dgm:pt>
    <dgm:pt modelId="{3DF37B54-6740-40AE-98A4-6ADB9FCDDB2B}" type="pres">
      <dgm:prSet presAssocID="{B7DE2F72-6D80-4E31-9839-3A37C32DCC42}" presName="parTxOnly" presStyleLbl="node1" presStyleIdx="2" presStyleCnt="3" custLinFactY="-48564" custLinFactNeighborX="-2872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062F5D08-458A-4E4A-856B-E4406B9B2509}" srcId="{C668728B-3008-42B4-802C-E7A02548AA23}" destId="{B7DE2F72-6D80-4E31-9839-3A37C32DCC42}" srcOrd="2" destOrd="0" parTransId="{08D4A0F7-249E-4F72-BA4F-A1727E31D6C8}" sibTransId="{4362277D-3C4E-4729-8A57-48057D1B6E47}"/>
    <dgm:cxn modelId="{6914701A-0A54-4811-A53C-74490147CA3A}" type="presOf" srcId="{B7DE2F72-6D80-4E31-9839-3A37C32DCC42}" destId="{3DF37B54-6740-40AE-98A4-6ADB9FCDDB2B}" srcOrd="0" destOrd="0" presId="urn:microsoft.com/office/officeart/2005/8/layout/chevron1"/>
    <dgm:cxn modelId="{04B72072-AF3B-4681-850D-1D2D315CCD2B}" type="presOf" srcId="{A9B9EB92-C02C-4142-86BF-38CE9594003A}" destId="{0D7A9734-08E0-4754-B973-AE1401E9D84B}" srcOrd="0" destOrd="0" presId="urn:microsoft.com/office/officeart/2005/8/layout/chevron1"/>
    <dgm:cxn modelId="{8DBFB99A-5F84-490E-9EB0-57E0A31D931C}" srcId="{C668728B-3008-42B4-802C-E7A02548AA23}" destId="{A9B9EB92-C02C-4142-86BF-38CE9594003A}" srcOrd="0" destOrd="0" parTransId="{86F424DF-A0E3-4B54-8A80-0EB9AD48DD29}" sibTransId="{5999184D-38AA-4201-9A86-225CF926C83F}"/>
    <dgm:cxn modelId="{3B9D65A4-EB6E-40C8-90D0-6624C231E25D}" type="presOf" srcId="{E5B98BCC-EEBD-4708-A281-FB872BF773EE}" destId="{56DF9328-5777-4E1D-89FD-7FE02DC6E506}" srcOrd="0" destOrd="0" presId="urn:microsoft.com/office/officeart/2005/8/layout/chevron1"/>
    <dgm:cxn modelId="{958405D9-6F2C-45B7-B8EA-9CA50E38DB3E}" type="presOf" srcId="{C668728B-3008-42B4-802C-E7A02548AA23}" destId="{DC949B25-E027-4FAF-825A-C19A58F344C5}" srcOrd="0" destOrd="0" presId="urn:microsoft.com/office/officeart/2005/8/layout/chevron1"/>
    <dgm:cxn modelId="{598431E3-257B-4578-81D0-3FDA8A3D5AF2}" srcId="{C668728B-3008-42B4-802C-E7A02548AA23}" destId="{E5B98BCC-EEBD-4708-A281-FB872BF773EE}" srcOrd="1" destOrd="0" parTransId="{6B62DB2E-5CEA-42FA-8177-63EB8696FE25}" sibTransId="{96DC607A-300D-465D-81EF-F0BCE47C2A74}"/>
    <dgm:cxn modelId="{8397926D-DCDF-44D9-B2EC-5E5955E5A55A}" type="presParOf" srcId="{DC949B25-E027-4FAF-825A-C19A58F344C5}" destId="{0D7A9734-08E0-4754-B973-AE1401E9D84B}" srcOrd="0" destOrd="0" presId="urn:microsoft.com/office/officeart/2005/8/layout/chevron1"/>
    <dgm:cxn modelId="{B617C2D8-4E3F-41EE-9990-5909477D109D}" type="presParOf" srcId="{DC949B25-E027-4FAF-825A-C19A58F344C5}" destId="{185F28A7-5B76-4387-A950-5269FF93F835}" srcOrd="1" destOrd="0" presId="urn:microsoft.com/office/officeart/2005/8/layout/chevron1"/>
    <dgm:cxn modelId="{1D6A05C0-8F86-4DEE-A8FC-2F107B0EC24E}" type="presParOf" srcId="{DC949B25-E027-4FAF-825A-C19A58F344C5}" destId="{56DF9328-5777-4E1D-89FD-7FE02DC6E506}" srcOrd="2" destOrd="0" presId="urn:microsoft.com/office/officeart/2005/8/layout/chevron1"/>
    <dgm:cxn modelId="{245EDB08-B595-4891-AEFA-35120D213985}" type="presParOf" srcId="{DC949B25-E027-4FAF-825A-C19A58F344C5}" destId="{3B90C78A-609B-4612-83C9-5AC30EB1C5AC}" srcOrd="3" destOrd="0" presId="urn:microsoft.com/office/officeart/2005/8/layout/chevron1"/>
    <dgm:cxn modelId="{C5E44A3C-05EE-4EB1-B3D1-43782A497010}" type="presParOf" srcId="{DC949B25-E027-4FAF-825A-C19A58F344C5}" destId="{3DF37B54-6740-40AE-98A4-6ADB9FCDDB2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90EA12-895D-4B05-A36B-16B3ABD908D9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06A9B449-2105-401A-8241-6B268A31B57F}">
      <dgm:prSet/>
      <dgm:spPr/>
      <dgm:t>
        <a:bodyPr/>
        <a:lstStyle/>
        <a:p>
          <a:pPr rtl="0"/>
          <a:r>
            <a:rPr lang="en-GB" dirty="0"/>
            <a:t>Part of Quality Improvement</a:t>
          </a:r>
        </a:p>
      </dgm:t>
    </dgm:pt>
    <dgm:pt modelId="{A654BF35-5C3B-416B-8B88-BDBFF5650BDD}" type="parTrans" cxnId="{988CB65D-EE5D-4864-BD45-6936ADF19D92}">
      <dgm:prSet/>
      <dgm:spPr/>
      <dgm:t>
        <a:bodyPr/>
        <a:lstStyle/>
        <a:p>
          <a:endParaRPr lang="en-GB"/>
        </a:p>
      </dgm:t>
    </dgm:pt>
    <dgm:pt modelId="{1612A4A7-677C-4B2D-A7AA-FC26B4E2A956}" type="sibTrans" cxnId="{988CB65D-EE5D-4864-BD45-6936ADF19D92}">
      <dgm:prSet/>
      <dgm:spPr/>
      <dgm:t>
        <a:bodyPr/>
        <a:lstStyle/>
        <a:p>
          <a:endParaRPr lang="en-GB"/>
        </a:p>
      </dgm:t>
    </dgm:pt>
    <dgm:pt modelId="{2E8AE8F3-7433-4743-86E1-16C2D321BFBA}">
      <dgm:prSet/>
      <dgm:spPr/>
      <dgm:t>
        <a:bodyPr/>
        <a:lstStyle/>
        <a:p>
          <a:pPr rtl="0"/>
          <a:r>
            <a:rPr lang="en-GB" dirty="0"/>
            <a:t>Should not be viewed as a pass/fail exercise</a:t>
          </a:r>
        </a:p>
      </dgm:t>
    </dgm:pt>
    <dgm:pt modelId="{C996C1AB-8C2B-4F36-AC95-9863B161AD1C}" type="parTrans" cxnId="{92DD9563-6E8E-4010-86D6-A11EF69904E8}">
      <dgm:prSet/>
      <dgm:spPr/>
      <dgm:t>
        <a:bodyPr/>
        <a:lstStyle/>
        <a:p>
          <a:endParaRPr lang="en-GB"/>
        </a:p>
      </dgm:t>
    </dgm:pt>
    <dgm:pt modelId="{DEB7BFD5-D7AF-420D-90FE-1E15FE6143CA}" type="sibTrans" cxnId="{92DD9563-6E8E-4010-86D6-A11EF69904E8}">
      <dgm:prSet/>
      <dgm:spPr/>
      <dgm:t>
        <a:bodyPr/>
        <a:lstStyle/>
        <a:p>
          <a:endParaRPr lang="en-GB"/>
        </a:p>
      </dgm:t>
    </dgm:pt>
    <dgm:pt modelId="{C04D6A04-2623-4F66-B8BA-EE28993619EA}">
      <dgm:prSet/>
      <dgm:spPr/>
      <dgm:t>
        <a:bodyPr/>
        <a:lstStyle/>
        <a:p>
          <a:pPr rtl="0"/>
          <a:r>
            <a:rPr lang="en-GB" dirty="0"/>
            <a:t>Educational – troubleshooting, recommendations of best practice</a:t>
          </a:r>
        </a:p>
      </dgm:t>
    </dgm:pt>
    <dgm:pt modelId="{510BD825-5BF5-41E4-9CDA-3EDEC28DEBE3}" type="parTrans" cxnId="{20D0F0EE-0DFA-46A2-A0EF-0AF7BB16C151}">
      <dgm:prSet/>
      <dgm:spPr/>
      <dgm:t>
        <a:bodyPr/>
        <a:lstStyle/>
        <a:p>
          <a:endParaRPr lang="en-GB"/>
        </a:p>
      </dgm:t>
    </dgm:pt>
    <dgm:pt modelId="{144C2A09-BC10-4715-B288-79A7BCAECF9C}" type="sibTrans" cxnId="{20D0F0EE-0DFA-46A2-A0EF-0AF7BB16C151}">
      <dgm:prSet/>
      <dgm:spPr/>
      <dgm:t>
        <a:bodyPr/>
        <a:lstStyle/>
        <a:p>
          <a:endParaRPr lang="en-GB"/>
        </a:p>
      </dgm:t>
    </dgm:pt>
    <dgm:pt modelId="{3BC1B8A8-77E7-42F4-8E86-68991736CBAD}">
      <dgm:prSet/>
      <dgm:spPr/>
      <dgm:t>
        <a:bodyPr/>
        <a:lstStyle/>
        <a:p>
          <a:pPr rtl="0"/>
          <a:r>
            <a:rPr lang="en-GB" dirty="0"/>
            <a:t>Identify poor methods</a:t>
          </a:r>
        </a:p>
      </dgm:t>
    </dgm:pt>
    <dgm:pt modelId="{0EA737F3-A1CD-486E-BF2E-74AD8830B49D}" type="parTrans" cxnId="{302F8B57-A471-4F2B-B0FF-55CE90A59CC4}">
      <dgm:prSet/>
      <dgm:spPr/>
      <dgm:t>
        <a:bodyPr/>
        <a:lstStyle/>
        <a:p>
          <a:endParaRPr lang="en-GB"/>
        </a:p>
      </dgm:t>
    </dgm:pt>
    <dgm:pt modelId="{00CA1E28-AFEE-445F-8DF8-599B7D954520}" type="sibTrans" cxnId="{302F8B57-A471-4F2B-B0FF-55CE90A59CC4}">
      <dgm:prSet/>
      <dgm:spPr/>
      <dgm:t>
        <a:bodyPr/>
        <a:lstStyle/>
        <a:p>
          <a:endParaRPr lang="en-GB"/>
        </a:p>
      </dgm:t>
    </dgm:pt>
    <dgm:pt modelId="{7D9F6E2B-94F7-45F6-B950-116E486F1706}">
      <dgm:prSet/>
      <dgm:spPr/>
      <dgm:t>
        <a:bodyPr/>
        <a:lstStyle/>
        <a:p>
          <a:pPr rtl="0"/>
          <a:r>
            <a:rPr lang="en-GB" dirty="0"/>
            <a:t>Provide training and help</a:t>
          </a:r>
        </a:p>
      </dgm:t>
    </dgm:pt>
    <dgm:pt modelId="{A4293DA5-F910-4C4D-8191-570EFDE25899}" type="parTrans" cxnId="{8F85B608-F0CB-4914-82ED-61F1ED015FDD}">
      <dgm:prSet/>
      <dgm:spPr/>
      <dgm:t>
        <a:bodyPr/>
        <a:lstStyle/>
        <a:p>
          <a:endParaRPr lang="en-GB"/>
        </a:p>
      </dgm:t>
    </dgm:pt>
    <dgm:pt modelId="{FC5C0708-4170-4742-ACE2-0F49E889AFF6}" type="sibTrans" cxnId="{8F85B608-F0CB-4914-82ED-61F1ED015FDD}">
      <dgm:prSet/>
      <dgm:spPr/>
      <dgm:t>
        <a:bodyPr/>
        <a:lstStyle/>
        <a:p>
          <a:endParaRPr lang="en-GB"/>
        </a:p>
      </dgm:t>
    </dgm:pt>
    <dgm:pt modelId="{13CEB655-B1EE-4158-B846-7E3B37A3A820}">
      <dgm:prSet/>
      <dgm:spPr/>
      <dgm:t>
        <a:bodyPr/>
        <a:lstStyle/>
        <a:p>
          <a:pPr rtl="0"/>
          <a:endParaRPr lang="en-GB" dirty="0"/>
        </a:p>
      </dgm:t>
    </dgm:pt>
    <dgm:pt modelId="{FC48BBA0-B079-4F81-9BD0-0B2D086B2D6B}" type="parTrans" cxnId="{4A456335-C6BB-46F3-9C6D-237A19178CA0}">
      <dgm:prSet/>
      <dgm:spPr/>
      <dgm:t>
        <a:bodyPr/>
        <a:lstStyle/>
        <a:p>
          <a:endParaRPr lang="en-GB"/>
        </a:p>
      </dgm:t>
    </dgm:pt>
    <dgm:pt modelId="{773E9B53-4046-47C9-ACCA-E02AADFA3B84}" type="sibTrans" cxnId="{4A456335-C6BB-46F3-9C6D-237A19178CA0}">
      <dgm:prSet/>
      <dgm:spPr/>
      <dgm:t>
        <a:bodyPr/>
        <a:lstStyle/>
        <a:p>
          <a:endParaRPr lang="en-GB"/>
        </a:p>
      </dgm:t>
    </dgm:pt>
    <dgm:pt modelId="{C21E6F65-9E1F-4FD7-892D-AC3BF824172F}" type="pres">
      <dgm:prSet presAssocID="{A990EA12-895D-4B05-A36B-16B3ABD908D9}" presName="Name0" presStyleCnt="0">
        <dgm:presLayoutVars>
          <dgm:dir/>
          <dgm:animLvl val="lvl"/>
          <dgm:resizeHandles val="exact"/>
        </dgm:presLayoutVars>
      </dgm:prSet>
      <dgm:spPr/>
    </dgm:pt>
    <dgm:pt modelId="{59F2A208-37A5-4F8A-8D15-748910549D1E}" type="pres">
      <dgm:prSet presAssocID="{06A9B449-2105-401A-8241-6B268A31B57F}" presName="linNode" presStyleCnt="0"/>
      <dgm:spPr/>
    </dgm:pt>
    <dgm:pt modelId="{210C03E8-D0F9-46EB-90F9-DCC22E1CA490}" type="pres">
      <dgm:prSet presAssocID="{06A9B449-2105-401A-8241-6B268A31B57F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3A942478-1849-4A87-9A9F-F31D9EAE5317}" type="pres">
      <dgm:prSet presAssocID="{06A9B449-2105-401A-8241-6B268A31B57F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78A58E01-12FD-4BD7-9426-0F4E8BD5A73E}" type="presOf" srcId="{7D9F6E2B-94F7-45F6-B950-116E486F1706}" destId="{3A942478-1849-4A87-9A9F-F31D9EAE5317}" srcOrd="0" destOrd="3" presId="urn:microsoft.com/office/officeart/2005/8/layout/vList5"/>
    <dgm:cxn modelId="{8F85B608-F0CB-4914-82ED-61F1ED015FDD}" srcId="{06A9B449-2105-401A-8241-6B268A31B57F}" destId="{7D9F6E2B-94F7-45F6-B950-116E486F1706}" srcOrd="3" destOrd="0" parTransId="{A4293DA5-F910-4C4D-8191-570EFDE25899}" sibTransId="{FC5C0708-4170-4742-ACE2-0F49E889AFF6}"/>
    <dgm:cxn modelId="{D5950D1C-8E77-443E-9111-22FC5100C66F}" type="presOf" srcId="{C04D6A04-2623-4F66-B8BA-EE28993619EA}" destId="{3A942478-1849-4A87-9A9F-F31D9EAE5317}" srcOrd="0" destOrd="1" presId="urn:microsoft.com/office/officeart/2005/8/layout/vList5"/>
    <dgm:cxn modelId="{4A456335-C6BB-46F3-9C6D-237A19178CA0}" srcId="{06A9B449-2105-401A-8241-6B268A31B57F}" destId="{13CEB655-B1EE-4158-B846-7E3B37A3A820}" srcOrd="4" destOrd="0" parTransId="{FC48BBA0-B079-4F81-9BD0-0B2D086B2D6B}" sibTransId="{773E9B53-4046-47C9-ACCA-E02AADFA3B84}"/>
    <dgm:cxn modelId="{988CB65D-EE5D-4864-BD45-6936ADF19D92}" srcId="{A990EA12-895D-4B05-A36B-16B3ABD908D9}" destId="{06A9B449-2105-401A-8241-6B268A31B57F}" srcOrd="0" destOrd="0" parTransId="{A654BF35-5C3B-416B-8B88-BDBFF5650BDD}" sibTransId="{1612A4A7-677C-4B2D-A7AA-FC26B4E2A956}"/>
    <dgm:cxn modelId="{92DD9563-6E8E-4010-86D6-A11EF69904E8}" srcId="{06A9B449-2105-401A-8241-6B268A31B57F}" destId="{2E8AE8F3-7433-4743-86E1-16C2D321BFBA}" srcOrd="0" destOrd="0" parTransId="{C996C1AB-8C2B-4F36-AC95-9863B161AD1C}" sibTransId="{DEB7BFD5-D7AF-420D-90FE-1E15FE6143CA}"/>
    <dgm:cxn modelId="{302F8B57-A471-4F2B-B0FF-55CE90A59CC4}" srcId="{06A9B449-2105-401A-8241-6B268A31B57F}" destId="{3BC1B8A8-77E7-42F4-8E86-68991736CBAD}" srcOrd="2" destOrd="0" parTransId="{0EA737F3-A1CD-486E-BF2E-74AD8830B49D}" sibTransId="{00CA1E28-AFEE-445F-8DF8-599B7D954520}"/>
    <dgm:cxn modelId="{48A1CFA2-B250-4E32-9FE4-326D9FB62479}" type="presOf" srcId="{3BC1B8A8-77E7-42F4-8E86-68991736CBAD}" destId="{3A942478-1849-4A87-9A9F-F31D9EAE5317}" srcOrd="0" destOrd="2" presId="urn:microsoft.com/office/officeart/2005/8/layout/vList5"/>
    <dgm:cxn modelId="{632D14B0-EBF4-410A-BE15-7837B444BC37}" type="presOf" srcId="{13CEB655-B1EE-4158-B846-7E3B37A3A820}" destId="{3A942478-1849-4A87-9A9F-F31D9EAE5317}" srcOrd="0" destOrd="4" presId="urn:microsoft.com/office/officeart/2005/8/layout/vList5"/>
    <dgm:cxn modelId="{3E0275C5-E8D3-4932-8FD1-189CEB9E544A}" type="presOf" srcId="{A990EA12-895D-4B05-A36B-16B3ABD908D9}" destId="{C21E6F65-9E1F-4FD7-892D-AC3BF824172F}" srcOrd="0" destOrd="0" presId="urn:microsoft.com/office/officeart/2005/8/layout/vList5"/>
    <dgm:cxn modelId="{69ECB8CB-7F4E-4B03-875A-8FD2C7BE25EF}" type="presOf" srcId="{06A9B449-2105-401A-8241-6B268A31B57F}" destId="{210C03E8-D0F9-46EB-90F9-DCC22E1CA490}" srcOrd="0" destOrd="0" presId="urn:microsoft.com/office/officeart/2005/8/layout/vList5"/>
    <dgm:cxn modelId="{20D0F0EE-0DFA-46A2-A0EF-0AF7BB16C151}" srcId="{06A9B449-2105-401A-8241-6B268A31B57F}" destId="{C04D6A04-2623-4F66-B8BA-EE28993619EA}" srcOrd="1" destOrd="0" parTransId="{510BD825-5BF5-41E4-9CDA-3EDEC28DEBE3}" sibTransId="{144C2A09-BC10-4715-B288-79A7BCAECF9C}"/>
    <dgm:cxn modelId="{7E3C7BF4-2F6E-4A9E-8AF3-C12EBE04658F}" type="presOf" srcId="{2E8AE8F3-7433-4743-86E1-16C2D321BFBA}" destId="{3A942478-1849-4A87-9A9F-F31D9EAE5317}" srcOrd="0" destOrd="0" presId="urn:microsoft.com/office/officeart/2005/8/layout/vList5"/>
    <dgm:cxn modelId="{443FDAEB-B1C8-4DDE-B29F-EC0833EBE29E}" type="presParOf" srcId="{C21E6F65-9E1F-4FD7-892D-AC3BF824172F}" destId="{59F2A208-37A5-4F8A-8D15-748910549D1E}" srcOrd="0" destOrd="0" presId="urn:microsoft.com/office/officeart/2005/8/layout/vList5"/>
    <dgm:cxn modelId="{EBD7B788-83DB-4CCC-AC3E-BE2651C01D47}" type="presParOf" srcId="{59F2A208-37A5-4F8A-8D15-748910549D1E}" destId="{210C03E8-D0F9-46EB-90F9-DCC22E1CA490}" srcOrd="0" destOrd="0" presId="urn:microsoft.com/office/officeart/2005/8/layout/vList5"/>
    <dgm:cxn modelId="{ED01579A-46D6-42E1-B2AD-CC2270A34C54}" type="presParOf" srcId="{59F2A208-37A5-4F8A-8D15-748910549D1E}" destId="{3A942478-1849-4A87-9A9F-F31D9EAE53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520A7-7FDC-4615-90CB-796A6C5D93CD}">
      <dsp:nvSpPr>
        <dsp:cNvPr id="0" name=""/>
        <dsp:cNvSpPr/>
      </dsp:nvSpPr>
      <dsp:spPr>
        <a:xfrm>
          <a:off x="0" y="11596"/>
          <a:ext cx="7772400" cy="10793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Principles of EQA </a:t>
          </a:r>
          <a:endParaRPr lang="en-GB" sz="4500" kern="1200" dirty="0"/>
        </a:p>
      </dsp:txBody>
      <dsp:txXfrm>
        <a:off x="52688" y="64284"/>
        <a:ext cx="7667024" cy="973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57B86-D947-4F3F-97FE-8E8DA762CDD6}">
      <dsp:nvSpPr>
        <dsp:cNvPr id="0" name=""/>
        <dsp:cNvSpPr/>
      </dsp:nvSpPr>
      <dsp:spPr>
        <a:xfrm>
          <a:off x="930127" y="-3427"/>
          <a:ext cx="4483344" cy="4483344"/>
        </a:xfrm>
        <a:prstGeom prst="circularArrow">
          <a:avLst>
            <a:gd name="adj1" fmla="val 5274"/>
            <a:gd name="adj2" fmla="val 312630"/>
            <a:gd name="adj3" fmla="val 14257912"/>
            <a:gd name="adj4" fmla="val 17109613"/>
            <a:gd name="adj5" fmla="val 547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66981-7700-4541-ABED-F5B4046E6EA6}">
      <dsp:nvSpPr>
        <dsp:cNvPr id="0" name=""/>
        <dsp:cNvSpPr/>
      </dsp:nvSpPr>
      <dsp:spPr>
        <a:xfrm>
          <a:off x="2333936" y="2527"/>
          <a:ext cx="1675726" cy="8378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EQA samples received</a:t>
          </a:r>
        </a:p>
      </dsp:txBody>
      <dsp:txXfrm>
        <a:off x="2374837" y="43428"/>
        <a:ext cx="1593924" cy="756061"/>
      </dsp:txXfrm>
    </dsp:sp>
    <dsp:sp modelId="{51772095-BF45-4E0B-B6AF-3B0CC85A24F8}">
      <dsp:nvSpPr>
        <dsp:cNvPr id="0" name=""/>
        <dsp:cNvSpPr/>
      </dsp:nvSpPr>
      <dsp:spPr>
        <a:xfrm>
          <a:off x="3909064" y="911927"/>
          <a:ext cx="1675726" cy="8378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User analyses EQA samples</a:t>
          </a:r>
          <a:endParaRPr lang="en-AU" sz="1400" kern="1200" dirty="0"/>
        </a:p>
      </dsp:txBody>
      <dsp:txXfrm>
        <a:off x="3949965" y="952828"/>
        <a:ext cx="1593924" cy="756061"/>
      </dsp:txXfrm>
    </dsp:sp>
    <dsp:sp modelId="{D9A0E13E-2824-4697-AB7C-0F6F3200A6F3}">
      <dsp:nvSpPr>
        <dsp:cNvPr id="0" name=""/>
        <dsp:cNvSpPr/>
      </dsp:nvSpPr>
      <dsp:spPr>
        <a:xfrm>
          <a:off x="3909064" y="2730728"/>
          <a:ext cx="1675726" cy="8378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Results sent to EQA organiser</a:t>
          </a:r>
          <a:endParaRPr lang="en-AU" sz="1400" kern="1200" dirty="0"/>
        </a:p>
      </dsp:txBody>
      <dsp:txXfrm>
        <a:off x="3949965" y="2771629"/>
        <a:ext cx="1593924" cy="756061"/>
      </dsp:txXfrm>
    </dsp:sp>
    <dsp:sp modelId="{50FA61AF-9B13-414F-95A4-B678D0795871}">
      <dsp:nvSpPr>
        <dsp:cNvPr id="0" name=""/>
        <dsp:cNvSpPr/>
      </dsp:nvSpPr>
      <dsp:spPr>
        <a:xfrm>
          <a:off x="2333936" y="3640129"/>
          <a:ext cx="1675726" cy="8378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EQA report received</a:t>
          </a:r>
          <a:endParaRPr lang="en-AU" sz="1400" kern="1200" dirty="0"/>
        </a:p>
      </dsp:txBody>
      <dsp:txXfrm>
        <a:off x="2374837" y="3681030"/>
        <a:ext cx="1593924" cy="756061"/>
      </dsp:txXfrm>
    </dsp:sp>
    <dsp:sp modelId="{90FAA084-9003-4B75-B014-11BCD8ABBC44}">
      <dsp:nvSpPr>
        <dsp:cNvPr id="0" name=""/>
        <dsp:cNvSpPr/>
      </dsp:nvSpPr>
      <dsp:spPr>
        <a:xfrm>
          <a:off x="758808" y="2730728"/>
          <a:ext cx="1675726" cy="8378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EQA report reviewed</a:t>
          </a:r>
          <a:endParaRPr lang="en-AU" sz="1400" kern="1200" dirty="0"/>
        </a:p>
      </dsp:txBody>
      <dsp:txXfrm>
        <a:off x="799709" y="2771629"/>
        <a:ext cx="1593924" cy="756061"/>
      </dsp:txXfrm>
    </dsp:sp>
    <dsp:sp modelId="{8AF9D808-FB63-4398-B1BE-7E0151EA31B1}">
      <dsp:nvSpPr>
        <dsp:cNvPr id="0" name=""/>
        <dsp:cNvSpPr/>
      </dsp:nvSpPr>
      <dsp:spPr>
        <a:xfrm>
          <a:off x="758808" y="911927"/>
          <a:ext cx="1675726" cy="8378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Corrective action taken if required</a:t>
          </a:r>
          <a:endParaRPr lang="en-AU" sz="1400" kern="1200" dirty="0"/>
        </a:p>
      </dsp:txBody>
      <dsp:txXfrm>
        <a:off x="799709" y="952828"/>
        <a:ext cx="1593924" cy="7560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50DFB-0CC7-424A-8C1B-96173D9E8AF6}">
      <dsp:nvSpPr>
        <dsp:cNvPr id="0" name=""/>
        <dsp:cNvSpPr/>
      </dsp:nvSpPr>
      <dsp:spPr>
        <a:xfrm>
          <a:off x="491491" y="0"/>
          <a:ext cx="5570240" cy="45085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026208-7222-4BBD-B860-D4BA79BD4D09}">
      <dsp:nvSpPr>
        <dsp:cNvPr id="0" name=""/>
        <dsp:cNvSpPr/>
      </dsp:nvSpPr>
      <dsp:spPr>
        <a:xfrm>
          <a:off x="0" y="1368149"/>
          <a:ext cx="1577429" cy="1803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Reference values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Gold standard 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Gravimetric </a:t>
          </a:r>
        </a:p>
      </dsp:txBody>
      <dsp:txXfrm>
        <a:off x="77004" y="1445153"/>
        <a:ext cx="1423421" cy="1649392"/>
      </dsp:txXfrm>
    </dsp:sp>
    <dsp:sp modelId="{26511890-A868-435F-ACCD-F6E60766B540}">
      <dsp:nvSpPr>
        <dsp:cNvPr id="0" name=""/>
        <dsp:cNvSpPr/>
      </dsp:nvSpPr>
      <dsp:spPr>
        <a:xfrm>
          <a:off x="1658864" y="1352550"/>
          <a:ext cx="1577429" cy="1803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Overall mean / median 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Used if no ref and data Gaussian. </a:t>
          </a:r>
          <a:endParaRPr lang="en-GB" sz="1600" kern="1200" dirty="0"/>
        </a:p>
      </dsp:txBody>
      <dsp:txXfrm>
        <a:off x="1735868" y="1429554"/>
        <a:ext cx="1423421" cy="1649392"/>
      </dsp:txXfrm>
    </dsp:sp>
    <dsp:sp modelId="{2A9C0025-1F20-42F3-B2E1-D51A04860C71}">
      <dsp:nvSpPr>
        <dsp:cNvPr id="0" name=""/>
        <dsp:cNvSpPr/>
      </dsp:nvSpPr>
      <dsp:spPr>
        <a:xfrm>
          <a:off x="3316929" y="1352550"/>
          <a:ext cx="1577429" cy="1803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Method mean / median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Peer group assessment only</a:t>
          </a:r>
        </a:p>
      </dsp:txBody>
      <dsp:txXfrm>
        <a:off x="3393933" y="1429554"/>
        <a:ext cx="1423421" cy="1649392"/>
      </dsp:txXfrm>
    </dsp:sp>
    <dsp:sp modelId="{8389EB79-7167-4D8D-BDB9-00B0A01F1BEA}">
      <dsp:nvSpPr>
        <dsp:cNvPr id="0" name=""/>
        <dsp:cNvSpPr/>
      </dsp:nvSpPr>
      <dsp:spPr>
        <a:xfrm>
          <a:off x="4974994" y="1352550"/>
          <a:ext cx="1577429" cy="1803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Analyser</a:t>
          </a:r>
          <a:r>
            <a:rPr lang="en-US" sz="1600" kern="1200" dirty="0"/>
            <a:t> mean 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Peer group assessment only. 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 dirty="0"/>
        </a:p>
      </dsp:txBody>
      <dsp:txXfrm>
        <a:off x="5051998" y="1429554"/>
        <a:ext cx="1423421" cy="16493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1E1E5-C342-4D88-92DD-59DC64DBA1C2}">
      <dsp:nvSpPr>
        <dsp:cNvPr id="0" name=""/>
        <dsp:cNvSpPr/>
      </dsp:nvSpPr>
      <dsp:spPr>
        <a:xfrm rot="5400000">
          <a:off x="-179929" y="185193"/>
          <a:ext cx="1199529" cy="83967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 rot="-5400000">
        <a:off x="1" y="425098"/>
        <a:ext cx="839670" cy="359859"/>
      </dsp:txXfrm>
    </dsp:sp>
    <dsp:sp modelId="{7B039671-8893-4199-AA42-E14F64DC3EAF}">
      <dsp:nvSpPr>
        <dsp:cNvPr id="0" name=""/>
        <dsp:cNvSpPr/>
      </dsp:nvSpPr>
      <dsp:spPr>
        <a:xfrm rot="5400000">
          <a:off x="4144788" y="-3302496"/>
          <a:ext cx="779693" cy="7389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/>
            <a:t>Fresh Patient / commutable  samples using reference method as target</a:t>
          </a: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kern="1200" dirty="0"/>
        </a:p>
      </dsp:txBody>
      <dsp:txXfrm rot="-5400000">
        <a:off x="839671" y="40682"/>
        <a:ext cx="7351868" cy="703571"/>
      </dsp:txXfrm>
    </dsp:sp>
    <dsp:sp modelId="{42A99E97-F3E2-48CC-93C4-DABC1AF626D9}">
      <dsp:nvSpPr>
        <dsp:cNvPr id="0" name=""/>
        <dsp:cNvSpPr/>
      </dsp:nvSpPr>
      <dsp:spPr>
        <a:xfrm rot="5400000">
          <a:off x="-179929" y="1268833"/>
          <a:ext cx="1199529" cy="83967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 rot="-5400000">
        <a:off x="1" y="1508738"/>
        <a:ext cx="839670" cy="359859"/>
      </dsp:txXfrm>
    </dsp:sp>
    <dsp:sp modelId="{F94301EB-C4B7-4E41-8B9A-9A6EAF5F79FA}">
      <dsp:nvSpPr>
        <dsp:cNvPr id="0" name=""/>
        <dsp:cNvSpPr/>
      </dsp:nvSpPr>
      <dsp:spPr>
        <a:xfrm rot="5400000">
          <a:off x="4144788" y="-2216213"/>
          <a:ext cx="779693" cy="7389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/>
            <a:t>Fresh patient / commutable samples using a secondary reference method as target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kern="1200" dirty="0"/>
        </a:p>
      </dsp:txBody>
      <dsp:txXfrm rot="-5400000">
        <a:off x="839671" y="1126965"/>
        <a:ext cx="7351868" cy="703571"/>
      </dsp:txXfrm>
    </dsp:sp>
    <dsp:sp modelId="{3F7A0CA4-F129-43AA-B4FB-657EA9CD5F37}">
      <dsp:nvSpPr>
        <dsp:cNvPr id="0" name=""/>
        <dsp:cNvSpPr/>
      </dsp:nvSpPr>
      <dsp:spPr>
        <a:xfrm rot="5400000">
          <a:off x="-179929" y="2352472"/>
          <a:ext cx="1199529" cy="83967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 rot="-5400000">
        <a:off x="1" y="2592377"/>
        <a:ext cx="839670" cy="359859"/>
      </dsp:txXfrm>
    </dsp:sp>
    <dsp:sp modelId="{20EDF0D5-5654-4D1B-9812-9A7C1B584EF4}">
      <dsp:nvSpPr>
        <dsp:cNvPr id="0" name=""/>
        <dsp:cNvSpPr/>
      </dsp:nvSpPr>
      <dsp:spPr>
        <a:xfrm rot="5400000">
          <a:off x="4144788" y="-1132574"/>
          <a:ext cx="779693" cy="7389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500" kern="1200" dirty="0"/>
            <a:t>Fresh patient / commutable samples using data from peer group of expert laboratories as </a:t>
          </a:r>
          <a:r>
            <a:rPr lang="en-GB" sz="1800" kern="1200" dirty="0"/>
            <a:t>target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500" kern="1200" dirty="0"/>
        </a:p>
      </dsp:txBody>
      <dsp:txXfrm rot="-5400000">
        <a:off x="839671" y="2210604"/>
        <a:ext cx="7351868" cy="703571"/>
      </dsp:txXfrm>
    </dsp:sp>
    <dsp:sp modelId="{CB33EDB3-7A6B-4FFA-9CA8-722F6345B659}">
      <dsp:nvSpPr>
        <dsp:cNvPr id="0" name=""/>
        <dsp:cNvSpPr/>
      </dsp:nvSpPr>
      <dsp:spPr>
        <a:xfrm rot="5400000">
          <a:off x="-179929" y="3436112"/>
          <a:ext cx="1199529" cy="83967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 rot="-5400000">
        <a:off x="1" y="3676017"/>
        <a:ext cx="839670" cy="359859"/>
      </dsp:txXfrm>
    </dsp:sp>
    <dsp:sp modelId="{06CD8DA3-F328-44C3-9376-48EE38390E64}">
      <dsp:nvSpPr>
        <dsp:cNvPr id="0" name=""/>
        <dsp:cNvSpPr/>
      </dsp:nvSpPr>
      <dsp:spPr>
        <a:xfrm rot="5400000">
          <a:off x="4144788" y="-48934"/>
          <a:ext cx="779693" cy="7389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Mean / median of method group with acceptable performance using fresh patient / commutable samples</a:t>
          </a:r>
        </a:p>
      </dsp:txBody>
      <dsp:txXfrm rot="-5400000">
        <a:off x="839671" y="3294244"/>
        <a:ext cx="7351868" cy="703571"/>
      </dsp:txXfrm>
    </dsp:sp>
    <dsp:sp modelId="{AF47402D-60D2-46F7-951E-F005E4FFFF97}">
      <dsp:nvSpPr>
        <dsp:cNvPr id="0" name=""/>
        <dsp:cNvSpPr/>
      </dsp:nvSpPr>
      <dsp:spPr>
        <a:xfrm rot="5400000">
          <a:off x="-179929" y="4519751"/>
          <a:ext cx="1199529" cy="83967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 rot="-5400000">
        <a:off x="1" y="4759656"/>
        <a:ext cx="839670" cy="359859"/>
      </dsp:txXfrm>
    </dsp:sp>
    <dsp:sp modelId="{0EDCF9DE-1965-4FBA-B931-0B298846B88E}">
      <dsp:nvSpPr>
        <dsp:cNvPr id="0" name=""/>
        <dsp:cNvSpPr/>
      </dsp:nvSpPr>
      <dsp:spPr>
        <a:xfrm rot="5400000">
          <a:off x="4144788" y="1034704"/>
          <a:ext cx="779693" cy="7389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/>
            <a:t>Commercial material. - It is essential to understand how the matrix affects the performance of methods if non commutable material is used. Only peer review within instrument / method group can be undertaken in these instances.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200" kern="1200" dirty="0"/>
        </a:p>
      </dsp:txBody>
      <dsp:txXfrm rot="-5400000">
        <a:off x="839671" y="4377883"/>
        <a:ext cx="7351868" cy="7035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2A972-FB68-4628-BBF7-77AA3C2DED08}">
      <dsp:nvSpPr>
        <dsp:cNvPr id="0" name=""/>
        <dsp:cNvSpPr/>
      </dsp:nvSpPr>
      <dsp:spPr>
        <a:xfrm>
          <a:off x="3865" y="669114"/>
          <a:ext cx="1757670" cy="954064"/>
        </a:xfrm>
        <a:prstGeom prst="roundRect">
          <a:avLst>
            <a:gd name="adj" fmla="val 10000"/>
          </a:avLst>
        </a:prstGeom>
        <a:solidFill>
          <a:srgbClr val="00878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Analytical  performance specification based on clinical outcomes</a:t>
          </a:r>
        </a:p>
      </dsp:txBody>
      <dsp:txXfrm>
        <a:off x="3865" y="669114"/>
        <a:ext cx="1757670" cy="636042"/>
      </dsp:txXfrm>
    </dsp:sp>
    <dsp:sp modelId="{206F9D43-1AF3-4E42-9135-3575B44E683D}">
      <dsp:nvSpPr>
        <dsp:cNvPr id="0" name=""/>
        <dsp:cNvSpPr/>
      </dsp:nvSpPr>
      <dsp:spPr>
        <a:xfrm>
          <a:off x="363870" y="1305157"/>
          <a:ext cx="1757670" cy="73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What we need but data not readily available</a:t>
          </a:r>
        </a:p>
      </dsp:txBody>
      <dsp:txXfrm>
        <a:off x="385380" y="1326667"/>
        <a:ext cx="1714650" cy="691380"/>
      </dsp:txXfrm>
    </dsp:sp>
    <dsp:sp modelId="{9FA9F3EA-3FF0-4FCF-A20C-B3981874D4DB}">
      <dsp:nvSpPr>
        <dsp:cNvPr id="0" name=""/>
        <dsp:cNvSpPr/>
      </dsp:nvSpPr>
      <dsp:spPr>
        <a:xfrm>
          <a:off x="2088232" y="794299"/>
          <a:ext cx="564887" cy="437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2088232" y="881821"/>
        <a:ext cx="433604" cy="262565"/>
      </dsp:txXfrm>
    </dsp:sp>
    <dsp:sp modelId="{880B78E5-9930-4D66-A5F5-53DC2041A9B5}">
      <dsp:nvSpPr>
        <dsp:cNvPr id="0" name=""/>
        <dsp:cNvSpPr/>
      </dsp:nvSpPr>
      <dsp:spPr>
        <a:xfrm>
          <a:off x="2827362" y="669114"/>
          <a:ext cx="1757670" cy="954064"/>
        </a:xfrm>
        <a:prstGeom prst="roundRect">
          <a:avLst>
            <a:gd name="adj" fmla="val 10000"/>
          </a:avLst>
        </a:prstGeom>
        <a:solidFill>
          <a:srgbClr val="008785">
            <a:alpha val="8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Analytical performance specification based on biological variation</a:t>
          </a:r>
        </a:p>
      </dsp:txBody>
      <dsp:txXfrm>
        <a:off x="2827362" y="669114"/>
        <a:ext cx="1757670" cy="636042"/>
      </dsp:txXfrm>
    </dsp:sp>
    <dsp:sp modelId="{5425B13B-7C67-4821-B8F2-798FEC6A19CA}">
      <dsp:nvSpPr>
        <dsp:cNvPr id="0" name=""/>
        <dsp:cNvSpPr/>
      </dsp:nvSpPr>
      <dsp:spPr>
        <a:xfrm>
          <a:off x="3187367" y="1305157"/>
          <a:ext cx="1757670" cy="73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Data available but not always achievable</a:t>
          </a:r>
        </a:p>
      </dsp:txBody>
      <dsp:txXfrm>
        <a:off x="3208877" y="1326667"/>
        <a:ext cx="1714650" cy="691380"/>
      </dsp:txXfrm>
    </dsp:sp>
    <dsp:sp modelId="{6B60A6D1-44FE-40F7-B491-4EA79543DA12}">
      <dsp:nvSpPr>
        <dsp:cNvPr id="0" name=""/>
        <dsp:cNvSpPr/>
      </dsp:nvSpPr>
      <dsp:spPr>
        <a:xfrm>
          <a:off x="6815112" y="-218804"/>
          <a:ext cx="564887" cy="437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18894"/>
            <a:satOff val="-3532"/>
            <a:lumOff val="218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6815112" y="-131282"/>
        <a:ext cx="433604" cy="262565"/>
      </dsp:txXfrm>
    </dsp:sp>
    <dsp:sp modelId="{1A42B0AF-F171-4F3E-8A9F-ADDC161FAD68}">
      <dsp:nvSpPr>
        <dsp:cNvPr id="0" name=""/>
        <dsp:cNvSpPr/>
      </dsp:nvSpPr>
      <dsp:spPr>
        <a:xfrm>
          <a:off x="5650858" y="669114"/>
          <a:ext cx="1757670" cy="954064"/>
        </a:xfrm>
        <a:prstGeom prst="roundRect">
          <a:avLst>
            <a:gd name="adj" fmla="val 10000"/>
          </a:avLst>
        </a:prstGeom>
        <a:solidFill>
          <a:srgbClr val="008785">
            <a:alpha val="6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“State of the art” - </a:t>
          </a:r>
          <a:r>
            <a:rPr lang="en-GB" sz="1200" kern="1200" dirty="0" err="1"/>
            <a:t>Interlaboratory</a:t>
          </a:r>
          <a:r>
            <a:rPr lang="en-GB" sz="1200" kern="1200" dirty="0"/>
            <a:t> variation</a:t>
          </a:r>
        </a:p>
      </dsp:txBody>
      <dsp:txXfrm>
        <a:off x="5650858" y="669114"/>
        <a:ext cx="1757670" cy="636042"/>
      </dsp:txXfrm>
    </dsp:sp>
    <dsp:sp modelId="{3626044D-6608-4B10-8303-76D77EF1D3C2}">
      <dsp:nvSpPr>
        <dsp:cNvPr id="0" name=""/>
        <dsp:cNvSpPr/>
      </dsp:nvSpPr>
      <dsp:spPr>
        <a:xfrm>
          <a:off x="6010863" y="1305157"/>
          <a:ext cx="1757670" cy="73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What we can achieve but may not be “fit for purpose”</a:t>
          </a:r>
        </a:p>
      </dsp:txBody>
      <dsp:txXfrm>
        <a:off x="6032373" y="1326667"/>
        <a:ext cx="1714650" cy="6913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A9734-08E0-4754-B973-AE1401E9D84B}">
      <dsp:nvSpPr>
        <dsp:cNvPr id="0" name=""/>
        <dsp:cNvSpPr/>
      </dsp:nvSpPr>
      <dsp:spPr>
        <a:xfrm>
          <a:off x="0" y="0"/>
          <a:ext cx="2175867" cy="87034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Model 1</a:t>
          </a:r>
        </a:p>
      </dsp:txBody>
      <dsp:txXfrm>
        <a:off x="435173" y="0"/>
        <a:ext cx="1305521" cy="870346"/>
      </dsp:txXfrm>
    </dsp:sp>
    <dsp:sp modelId="{56DF9328-5777-4E1D-89FD-7FE02DC6E506}">
      <dsp:nvSpPr>
        <dsp:cNvPr id="0" name=""/>
        <dsp:cNvSpPr/>
      </dsp:nvSpPr>
      <dsp:spPr>
        <a:xfrm>
          <a:off x="1967879" y="0"/>
          <a:ext cx="2175867" cy="87034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Model 2</a:t>
          </a:r>
        </a:p>
      </dsp:txBody>
      <dsp:txXfrm>
        <a:off x="2403052" y="0"/>
        <a:ext cx="1305521" cy="870346"/>
      </dsp:txXfrm>
    </dsp:sp>
    <dsp:sp modelId="{3DF37B54-6740-40AE-98A4-6ADB9FCDDB2B}">
      <dsp:nvSpPr>
        <dsp:cNvPr id="0" name=""/>
        <dsp:cNvSpPr/>
      </dsp:nvSpPr>
      <dsp:spPr>
        <a:xfrm>
          <a:off x="3912097" y="0"/>
          <a:ext cx="2175867" cy="87034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Model 3</a:t>
          </a:r>
        </a:p>
      </dsp:txBody>
      <dsp:txXfrm>
        <a:off x="4347270" y="0"/>
        <a:ext cx="1305521" cy="8703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42478-1849-4A87-9A9F-F31D9EAE5317}">
      <dsp:nvSpPr>
        <dsp:cNvPr id="0" name=""/>
        <dsp:cNvSpPr/>
      </dsp:nvSpPr>
      <dsp:spPr>
        <a:xfrm rot="5400000">
          <a:off x="3785742" y="-370490"/>
          <a:ext cx="3620770" cy="526694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Should not be viewed as a pass/fail exercise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Educational – troubleshooting, recommendations of best practice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Identify poor methods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Provide training and help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600" kern="1200" dirty="0"/>
        </a:p>
      </dsp:txBody>
      <dsp:txXfrm rot="-5400000">
        <a:off x="2962656" y="629347"/>
        <a:ext cx="5090193" cy="3267268"/>
      </dsp:txXfrm>
    </dsp:sp>
    <dsp:sp modelId="{210C03E8-D0F9-46EB-90F9-DCC22E1CA490}">
      <dsp:nvSpPr>
        <dsp:cNvPr id="0" name=""/>
        <dsp:cNvSpPr/>
      </dsp:nvSpPr>
      <dsp:spPr>
        <a:xfrm>
          <a:off x="0" y="0"/>
          <a:ext cx="2962656" cy="45259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Part of Quality Improvement</a:t>
          </a:r>
        </a:p>
      </dsp:txBody>
      <dsp:txXfrm>
        <a:off x="144625" y="144625"/>
        <a:ext cx="2673406" cy="4236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0.06822</cdr:x>
      <cdr:y>0.81579</cdr:y>
    </cdr:from>
    <cdr:to>
      <cdr:x>0.87951</cdr:x>
      <cdr:y>0.81579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611559" y="4464496"/>
          <a:ext cx="7272808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8785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0.89558</cdr:x>
      <cdr:y>0.81579</cdr:y>
    </cdr:from>
    <cdr:to>
      <cdr:x>0.99197</cdr:x>
      <cdr:y>0.93421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028383" y="4464496"/>
          <a:ext cx="86409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/>
            <a:t>Biological Goal Te = 8.9 %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0.07194</cdr:x>
      <cdr:y>0.32967</cdr:y>
    </cdr:from>
    <cdr:to>
      <cdr:x>0.16238</cdr:x>
      <cdr:y>0.86813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666750" y="2000250"/>
          <a:ext cx="838200" cy="326707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  <a:alpha val="30000"/>
          </a:schemeClr>
        </a:solidFill>
        <a:ln xmlns:a="http://schemas.openxmlformats.org/drawingml/2006/main" w="25400">
          <a:solidFill>
            <a:schemeClr val="tx2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0.65605</cdr:x>
      <cdr:y>0.75455</cdr:y>
    </cdr:from>
    <cdr:to>
      <cdr:x>0.65707</cdr:x>
      <cdr:y>0.86758</cdr:y>
    </cdr:to>
    <cdr:cxnSp macro="">
      <cdr:nvCxnSpPr>
        <cdr:cNvPr id="16" name="Straight Arrow Connector 15">
          <a:extLst xmlns:a="http://schemas.openxmlformats.org/drawingml/2006/main">
            <a:ext uri="{FF2B5EF4-FFF2-40B4-BE49-F238E27FC236}">
              <a16:creationId xmlns:a16="http://schemas.microsoft.com/office/drawing/2014/main" id="{DBB4715B-07B5-4513-BD57-318B801D8893}"/>
            </a:ext>
          </a:extLst>
        </cdr:cNvPr>
        <cdr:cNvCxnSpPr/>
      </cdr:nvCxnSpPr>
      <cdr:spPr>
        <a:xfrm xmlns:a="http://schemas.openxmlformats.org/drawingml/2006/main" flipV="1">
          <a:off x="5543842" y="4121801"/>
          <a:ext cx="8619" cy="617436"/>
        </a:xfrm>
        <a:prstGeom xmlns:a="http://schemas.openxmlformats.org/drawingml/2006/main" prst="straightConnector1">
          <a:avLst/>
        </a:prstGeom>
        <a:ln xmlns:a="http://schemas.openxmlformats.org/drawingml/2006/main" w="22225">
          <a:solidFill>
            <a:schemeClr val="tx2">
              <a:lumMod val="60000"/>
              <a:lumOff val="40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0.16478</cdr:x>
      <cdr:y>0.60126</cdr:y>
    </cdr:from>
    <cdr:to>
      <cdr:x>0.27133</cdr:x>
      <cdr:y>0.86866</cdr:y>
    </cdr:to>
    <cdr:sp macro="" textlink="">
      <cdr:nvSpPr>
        <cdr:cNvPr id="17" name="Rectangle 16"/>
        <cdr:cNvSpPr/>
      </cdr:nvSpPr>
      <cdr:spPr>
        <a:xfrm xmlns:a="http://schemas.openxmlformats.org/drawingml/2006/main">
          <a:off x="1527174" y="3648075"/>
          <a:ext cx="987426" cy="162242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  <a:alpha val="30000"/>
          </a:schemeClr>
        </a:solidFill>
        <a:ln xmlns:a="http://schemas.openxmlformats.org/drawingml/2006/main" w="25400">
          <a:solidFill>
            <a:schemeClr val="tx2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0.63207</cdr:x>
      <cdr:y>0.68289</cdr:y>
    </cdr:from>
    <cdr:to>
      <cdr:x>0.73176</cdr:x>
      <cdr:y>0.74411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5857875" y="4143375"/>
          <a:ext cx="92392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b="1"/>
            <a:t>ULN</a:t>
          </a:r>
        </a:p>
      </cdr:txBody>
    </cdr:sp>
  </cdr:relSizeAnchor>
  <cdr:relSizeAnchor xmlns:cdr="http://schemas.openxmlformats.org/drawingml/2006/chartDrawing">
    <cdr:from>
      <cdr:x>0.16375</cdr:x>
      <cdr:y>0.2674</cdr:y>
    </cdr:from>
    <cdr:to>
      <cdr:x>0.26345</cdr:x>
      <cdr:y>0.32862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1517650" y="1622425"/>
          <a:ext cx="92392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b="1"/>
            <a:t>LoQ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0248F-84B6-497A-8053-CDDA8A7E9518}" type="datetimeFigureOut">
              <a:rPr lang="en-GB" smtClean="0"/>
              <a:pPr/>
              <a:t>02/05/2018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F2124-8B01-41D9-92E3-DEEC56B32B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322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BE249-05A5-41EE-8750-4D4EB28B54E6}" type="datetimeFigureOut">
              <a:rPr lang="en-GB" smtClean="0"/>
              <a:pPr/>
              <a:t>02/05/2018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F7B03-617E-47C3-B184-AD74FB75F0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39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34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6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54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571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277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4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563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418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315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70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320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96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13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7177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322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094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681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6FFDDF3-292B-4315-889A-89EC207A29B8}" type="slidenum">
              <a:rPr lang="en-GB"/>
              <a:pPr/>
              <a:t>25</a:t>
            </a:fld>
            <a:endParaRPr lang="en-GB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0" tIns="45716" rIns="91430" bIns="45716"/>
          <a:lstStyle/>
          <a:p>
            <a:pPr marL="49850">
              <a:spcBef>
                <a:spcPts val="442"/>
              </a:spcBef>
            </a:pPr>
            <a:endParaRPr lang="en-GB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4023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945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3312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670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1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417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7742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3598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9202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019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421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CD9F23-E3D5-4051-95C3-AC2027E23CC4}" type="slidenum">
              <a:rPr lang="en-GB" altLang="en-US">
                <a:latin typeface="Calibri" panose="020F0502020204030204" pitchFamily="34" charset="0"/>
              </a:rPr>
              <a:pPr eaLnBrk="1" hangingPunct="1"/>
              <a:t>39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3449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1048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2932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225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303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134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802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75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128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A8C0A1-AE1E-477D-B71F-E8DA920E31DD}" type="slidenum">
              <a:rPr lang="en-US"/>
              <a:pPr/>
              <a:t>9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4"/>
            <a:ext cx="4984962" cy="44669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289315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</a:t>
            </a:r>
            <a:r>
              <a:rPr lang="en-GB" baseline="30000"/>
              <a:t>th</a:t>
            </a:r>
            <a:r>
              <a:rPr lang="en-GB"/>
              <a:t> April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CROQALM workshop, Zagreb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7CBB-0E8B-48C6-8BD6-9F158F7CF1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3396-BF89-49B1-9F3D-57D7130A966E}" type="datetimeFigureOut">
              <a:rPr lang="en-GB" smtClean="0"/>
              <a:pPr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7CBB-0E8B-48C6-8BD6-9F158F7CF1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3396-BF89-49B1-9F3D-57D7130A966E}" type="datetimeFigureOut">
              <a:rPr lang="en-GB" smtClean="0"/>
              <a:pPr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7CBB-0E8B-48C6-8BD6-9F158F7CF1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028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5900"/>
            <a:ext cx="8229600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B32487F4-FDF6-4895-AD34-B00ABAC96C8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230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Menarini</a:t>
            </a:r>
            <a:r>
              <a:rPr lang="en-GB" dirty="0"/>
              <a:t> -16</a:t>
            </a:r>
            <a:r>
              <a:rPr lang="en-GB" baseline="30000" dirty="0"/>
              <a:t>TH</a:t>
            </a:r>
            <a:r>
              <a:rPr lang="en-GB" dirty="0"/>
              <a:t> September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9ECAF-AD86-402F-9D71-777C5C9E087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596" y="214296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6ABA-7310-4E37-BDAA-4378323005CC}" type="datetimeFigureOut">
              <a:rPr lang="en-GB" smtClean="0"/>
              <a:pPr/>
              <a:t>02/05/2018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3B34-7CCD-457A-9CD5-8F634458E0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24</a:t>
            </a:r>
            <a:r>
              <a:rPr lang="en-GB" baseline="30000" dirty="0"/>
              <a:t>th</a:t>
            </a:r>
            <a:r>
              <a:rPr lang="en-GB" dirty="0"/>
              <a:t> April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CROQALM workshop, Zagreb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7CBB-0E8B-48C6-8BD6-9F158F7CF1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</a:t>
            </a:r>
            <a:r>
              <a:rPr lang="en-GB" baseline="30000"/>
              <a:t>th</a:t>
            </a:r>
            <a:r>
              <a:rPr lang="en-GB"/>
              <a:t> April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CROQALM workshop, Zagreb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7CBB-0E8B-48C6-8BD6-9F158F7CF1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3396-BF89-49B1-9F3D-57D7130A966E}" type="datetimeFigureOut">
              <a:rPr lang="en-GB" smtClean="0"/>
              <a:pPr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7CBB-0E8B-48C6-8BD6-9F158F7CF1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3396-BF89-49B1-9F3D-57D7130A966E}" type="datetimeFigureOut">
              <a:rPr lang="en-GB" smtClean="0"/>
              <a:pPr/>
              <a:t>02/05/2018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7CBB-0E8B-48C6-8BD6-9F158F7CF1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3396-BF89-49B1-9F3D-57D7130A966E}" type="datetimeFigureOut">
              <a:rPr lang="en-GB" smtClean="0"/>
              <a:pPr/>
              <a:t>02/05/2018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7CBB-0E8B-48C6-8BD6-9F158F7CF1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</a:t>
            </a:r>
            <a:r>
              <a:rPr lang="en-GB" baseline="30000"/>
              <a:t>th</a:t>
            </a:r>
            <a:r>
              <a:rPr lang="en-GB"/>
              <a:t> April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CROQALM workshop, Zagreb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7CBB-0E8B-48C6-8BD6-9F158F7CF1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3396-BF89-49B1-9F3D-57D7130A966E}" type="datetimeFigureOut">
              <a:rPr lang="en-GB" smtClean="0"/>
              <a:pPr/>
              <a:t>02/05/2018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7CBB-0E8B-48C6-8BD6-9F158F7CF1C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weqas-logo-final-read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76375" cy="42743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3396-BF89-49B1-9F3D-57D7130A966E}" type="datetimeFigureOut">
              <a:rPr lang="en-GB" smtClean="0"/>
              <a:pPr/>
              <a:t>02/05/2018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7CBB-0E8B-48C6-8BD6-9F158F7CF1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3396-BF89-49B1-9F3D-57D7130A966E}" type="datetimeFigureOut">
              <a:rPr lang="en-GB" smtClean="0"/>
              <a:pPr/>
              <a:t>02/05/2018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7CBB-0E8B-48C6-8BD6-9F158F7CF1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3396-BF89-49B1-9F3D-57D7130A966E}" type="datetimeFigureOut">
              <a:rPr lang="en-GB" smtClean="0"/>
              <a:pPr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67CBB-0E8B-48C6-8BD6-9F158F7CF1C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28" r:id="rId13"/>
    <p:sldLayoutId id="2147483729" r:id="rId14"/>
    <p:sldLayoutId id="214748364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30310898"/>
              </p:ext>
            </p:extLst>
          </p:nvPr>
        </p:nvGraphicFramePr>
        <p:xfrm>
          <a:off x="685800" y="1597819"/>
          <a:ext cx="7772400" cy="1102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solidFill>
              <a:srgbClr val="008785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en-GB" dirty="0"/>
              <a:t>Annette Thomas</a:t>
            </a:r>
          </a:p>
          <a:p>
            <a:r>
              <a:rPr lang="en-GB" dirty="0"/>
              <a:t>Chair IFCC C-AQ</a:t>
            </a:r>
          </a:p>
          <a:p>
            <a:endParaRPr lang="en-GB" dirty="0"/>
          </a:p>
          <a:p>
            <a:r>
              <a:rPr lang="en-GB" dirty="0"/>
              <a:t>Director WEQAS</a:t>
            </a:r>
          </a:p>
          <a:p>
            <a:r>
              <a:rPr lang="en-GB" u="sng" dirty="0">
                <a:solidFill>
                  <a:srgbClr val="008785"/>
                </a:solidFill>
              </a:rPr>
              <a:t>www.weqas.com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Sample Matrix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69281"/>
            <a:ext cx="4038600" cy="1350169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90000"/>
              </a:lnSpc>
            </a:pPr>
            <a:r>
              <a:rPr lang="en-US" sz="2400"/>
              <a:t>Gold standard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Commutable – performs as the patient samples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Easy to use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Can set reference targets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815704"/>
            <a:ext cx="4038600" cy="299204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400"/>
              <a:t>Very expensive </a:t>
            </a:r>
          </a:p>
          <a:p>
            <a:pPr lvl="1"/>
            <a:r>
              <a:rPr lang="en-US" sz="2400"/>
              <a:t>Difficult to obtain different concentration levels </a:t>
            </a:r>
          </a:p>
          <a:p>
            <a:pPr lvl="1"/>
            <a:r>
              <a:rPr lang="en-US" sz="2400"/>
              <a:t>Unstable analytes</a:t>
            </a:r>
          </a:p>
          <a:p>
            <a:pPr lvl="1"/>
            <a:r>
              <a:rPr lang="en-US" sz="2400"/>
              <a:t>Storing and transport very expensive</a:t>
            </a:r>
          </a:p>
          <a:p>
            <a:pPr lvl="1"/>
            <a:r>
              <a:rPr lang="en-US" sz="2400"/>
              <a:t>Risk of bacterial contamination</a:t>
            </a:r>
          </a:p>
          <a:p>
            <a:endParaRPr lang="en-GB" sz="280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116013" y="1059656"/>
            <a:ext cx="7129462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92D050"/>
                </a:solidFill>
              </a:rPr>
              <a:t>Fresh/ Frozen  clinical material - from individual donors or pool of donors</a:t>
            </a:r>
          </a:p>
          <a:p>
            <a:pPr>
              <a:spcBef>
                <a:spcPct val="50000"/>
              </a:spcBef>
            </a:pPr>
            <a:endParaRPr lang="en-GB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05978"/>
            <a:ext cx="8640762" cy="857250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tx2"/>
                </a:solidFill>
              </a:rPr>
              <a:t>Appropriate Concentration Levels</a:t>
            </a:r>
          </a:p>
        </p:txBody>
      </p:sp>
      <p:sp>
        <p:nvSpPr>
          <p:cNvPr id="30722" name="Content Placeholder 20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1371600"/>
          </a:xfrm>
        </p:spPr>
        <p:txBody>
          <a:bodyPr>
            <a:normAutofit fontScale="70000" lnSpcReduction="20000"/>
          </a:bodyPr>
          <a:lstStyle/>
          <a:p>
            <a:r>
              <a:rPr lang="en-AU"/>
              <a:t>Range of concentration levels</a:t>
            </a:r>
          </a:p>
          <a:p>
            <a:r>
              <a:rPr lang="en-AU"/>
              <a:t>Not just around the reference interval</a:t>
            </a:r>
          </a:p>
          <a:p>
            <a:r>
              <a:rPr lang="en-AU"/>
              <a:t>Cover the analytical and pathological range</a:t>
            </a:r>
          </a:p>
          <a:p>
            <a:r>
              <a:rPr lang="en-AU"/>
              <a:t>Challenging samples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67875"/>
            <a:ext cx="8229600" cy="714375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tx2"/>
                </a:solidFill>
              </a:rPr>
              <a:t>Planning an EQA?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017974"/>
            <a:ext cx="8526493" cy="324802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AU" sz="3600" dirty="0"/>
              <a:t>Design for clinical need</a:t>
            </a:r>
          </a:p>
          <a:p>
            <a:pPr>
              <a:buFont typeface="Wingdings" pitchFamily="2" charset="2"/>
              <a:buChar char="ü"/>
            </a:pPr>
            <a:r>
              <a:rPr lang="en-AU" sz="3600" dirty="0"/>
              <a:t>Material  type &amp; frequency</a:t>
            </a:r>
          </a:p>
          <a:p>
            <a:pPr>
              <a:buFont typeface="Wingdings" pitchFamily="2" charset="2"/>
              <a:buChar char="ü"/>
            </a:pPr>
            <a:r>
              <a:rPr lang="en-AU" sz="3600" dirty="0"/>
              <a:t>Identify performance specification</a:t>
            </a:r>
          </a:p>
          <a:p>
            <a:pPr lvl="1">
              <a:buNone/>
            </a:pPr>
            <a:r>
              <a:rPr lang="en-AU" sz="3600" dirty="0"/>
              <a:t>Data analysis </a:t>
            </a:r>
          </a:p>
          <a:p>
            <a:pPr lvl="1">
              <a:buNone/>
            </a:pPr>
            <a:r>
              <a:rPr lang="en-AU" sz="3600" dirty="0"/>
              <a:t>Reports </a:t>
            </a:r>
          </a:p>
          <a:p>
            <a:pPr lvl="1">
              <a:buNone/>
            </a:pPr>
            <a:r>
              <a:rPr lang="en-AU" sz="3600" dirty="0"/>
              <a:t>Education element</a:t>
            </a:r>
          </a:p>
          <a:p>
            <a:pPr lvl="1">
              <a:buNone/>
            </a:pPr>
            <a:r>
              <a:rPr lang="en-AU" sz="3600" dirty="0"/>
              <a:t>Troubleshooting support</a:t>
            </a: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89310"/>
            <a:ext cx="8229600" cy="1092994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Target Value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275160"/>
            <a:ext cx="8229600" cy="75604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AU"/>
              <a:t>Determining  the ‘right’ , ‘true’,  ‘correct’  value?</a:t>
            </a:r>
          </a:p>
          <a:p>
            <a:pPr>
              <a:lnSpc>
                <a:spcPct val="90000"/>
              </a:lnSpc>
            </a:pPr>
            <a:endParaRPr lang="en-AU"/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6424613" y="1857375"/>
          <a:ext cx="2405062" cy="1578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lip" r:id="rId4" imgW="4268260" imgH="2765464" progId="">
                  <p:embed/>
                </p:oleObj>
              </mc:Choice>
              <mc:Fallback>
                <p:oleObj name="Clip" r:id="rId4" imgW="4268260" imgH="2765464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13" y="1857375"/>
                        <a:ext cx="2405062" cy="15787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7451725" y="2463403"/>
            <a:ext cx="865188" cy="27027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89310"/>
            <a:ext cx="8229600" cy="1035844"/>
          </a:xfrm>
        </p:spPr>
        <p:txBody>
          <a:bodyPr/>
          <a:lstStyle/>
          <a:p>
            <a:r>
              <a:rPr lang="en-AU"/>
              <a:t>Target Value</a:t>
            </a:r>
            <a:endParaRPr lang="en-US"/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9929"/>
            <a:ext cx="8229600" cy="3476625"/>
          </a:xfrm>
        </p:spPr>
        <p:txBody>
          <a:bodyPr>
            <a:normAutofit fontScale="92500" lnSpcReduction="10000"/>
          </a:bodyPr>
          <a:lstStyle/>
          <a:p>
            <a:r>
              <a:rPr lang="en-AU" dirty="0">
                <a:solidFill>
                  <a:schemeClr val="folHlink"/>
                </a:solidFill>
              </a:rPr>
              <a:t>Reference value</a:t>
            </a:r>
          </a:p>
          <a:p>
            <a:pPr lvl="1"/>
            <a:r>
              <a:rPr lang="en-AU" dirty="0"/>
              <a:t>“True” value with meteorological traceability.</a:t>
            </a:r>
          </a:p>
          <a:p>
            <a:pPr lvl="1"/>
            <a:r>
              <a:rPr lang="en-AU" dirty="0"/>
              <a:t>Commutable EQA material assayed using:</a:t>
            </a:r>
          </a:p>
          <a:p>
            <a:pPr lvl="1"/>
            <a:r>
              <a:rPr lang="en-AU" dirty="0"/>
              <a:t>Reference methods </a:t>
            </a:r>
            <a:r>
              <a:rPr lang="en-AU" dirty="0" err="1"/>
              <a:t>eg</a:t>
            </a:r>
            <a:r>
              <a:rPr lang="en-AU" dirty="0"/>
              <a:t> HbA1c </a:t>
            </a:r>
          </a:p>
          <a:p>
            <a:pPr lvl="1"/>
            <a:r>
              <a:rPr lang="en-AU" dirty="0"/>
              <a:t>By an Accredited reference laboratory</a:t>
            </a:r>
          </a:p>
          <a:p>
            <a:pPr lvl="2"/>
            <a:r>
              <a:rPr lang="en-AU" dirty="0"/>
              <a:t>Using higher order methods </a:t>
            </a:r>
            <a:r>
              <a:rPr lang="en-AU" dirty="0" err="1"/>
              <a:t>eg</a:t>
            </a:r>
            <a:r>
              <a:rPr lang="en-AU" dirty="0"/>
              <a:t> IDGC-MS glucose,  </a:t>
            </a:r>
            <a:r>
              <a:rPr lang="en-AU" dirty="0" err="1"/>
              <a:t>creatinine</a:t>
            </a:r>
            <a:r>
              <a:rPr lang="en-AU" dirty="0"/>
              <a:t>.</a:t>
            </a:r>
          </a:p>
          <a:p>
            <a:pPr lvl="2"/>
            <a:r>
              <a:rPr lang="en-AU" dirty="0"/>
              <a:t>Certified Reference material</a:t>
            </a:r>
            <a:endParaRPr lang="en-US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6443663" y="250032"/>
          <a:ext cx="2405062" cy="1578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lip" r:id="rId4" imgW="4268260" imgH="2765464" progId="">
                  <p:embed/>
                </p:oleObj>
              </mc:Choice>
              <mc:Fallback>
                <p:oleObj name="Clip" r:id="rId4" imgW="4268260" imgH="2765464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250032"/>
                        <a:ext cx="2405062" cy="15787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782" y="1500180"/>
            <a:ext cx="8424832" cy="27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 bwMode="auto">
          <a:xfrm rot="5400000">
            <a:off x="3375414" y="3107535"/>
            <a:ext cx="535785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8229600" cy="85725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Using Reference Method target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89310"/>
            <a:ext cx="8229600" cy="1092994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Target Value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646113" y="1329929"/>
            <a:ext cx="8229600" cy="3579019"/>
          </a:xfrm>
        </p:spPr>
        <p:txBody>
          <a:bodyPr/>
          <a:lstStyle/>
          <a:p>
            <a:endParaRPr lang="en-AU">
              <a:solidFill>
                <a:srgbClr val="92D050"/>
              </a:solidFill>
            </a:endParaRPr>
          </a:p>
          <a:p>
            <a:r>
              <a:rPr lang="en-AU">
                <a:solidFill>
                  <a:srgbClr val="92D050"/>
                </a:solidFill>
              </a:rPr>
              <a:t>Statistical</a:t>
            </a:r>
          </a:p>
          <a:p>
            <a:pPr lvl="1"/>
            <a:r>
              <a:rPr lang="en-AU"/>
              <a:t>Overall mean, median </a:t>
            </a:r>
          </a:p>
          <a:p>
            <a:pPr lvl="1"/>
            <a:r>
              <a:rPr lang="en-AU"/>
              <a:t>Method, instrument mean</a:t>
            </a:r>
          </a:p>
          <a:p>
            <a:pPr lvl="1"/>
            <a:r>
              <a:rPr lang="en-AU"/>
              <a:t>Shows the ‘state of art’ of method performance but gives no indication of the “true” value 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6424613" y="1307307"/>
          <a:ext cx="2405062" cy="1578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lip" r:id="rId4" imgW="4268260" imgH="2765464" progId="">
                  <p:embed/>
                </p:oleObj>
              </mc:Choice>
              <mc:Fallback>
                <p:oleObj name="Clip" r:id="rId4" imgW="4268260" imgH="2765464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13" y="1307307"/>
                        <a:ext cx="2405062" cy="15787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844154"/>
            <a:ext cx="5181600" cy="167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Title 3"/>
          <p:cNvSpPr>
            <a:spLocks noGrp="1"/>
          </p:cNvSpPr>
          <p:nvPr>
            <p:ph type="title"/>
          </p:nvPr>
        </p:nvSpPr>
        <p:spPr>
          <a:xfrm>
            <a:off x="468313" y="86916"/>
            <a:ext cx="8229600" cy="857250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Using Statistical Comparison</a:t>
            </a:r>
          </a:p>
        </p:txBody>
      </p:sp>
      <p:sp>
        <p:nvSpPr>
          <p:cNvPr id="80899" name="Content Placeholder 4"/>
          <p:cNvSpPr>
            <a:spLocks noGrp="1"/>
          </p:cNvSpPr>
          <p:nvPr>
            <p:ph idx="1"/>
          </p:nvPr>
        </p:nvSpPr>
        <p:spPr>
          <a:xfrm>
            <a:off x="1619250" y="2571751"/>
            <a:ext cx="7524750" cy="2193131"/>
          </a:xfrm>
        </p:spPr>
        <p:txBody>
          <a:bodyPr>
            <a:normAutofit fontScale="92500" lnSpcReduction="20000"/>
          </a:bodyPr>
          <a:lstStyle/>
          <a:p>
            <a:r>
              <a:rPr lang="en-AU" sz="2300"/>
              <a:t>Mean ± 2 SD = 95% returned results are acceptable</a:t>
            </a:r>
          </a:p>
          <a:p>
            <a:r>
              <a:rPr lang="en-AU" sz="2300"/>
              <a:t>This gives information on whether your result is acceptable compared with all results and your method</a:t>
            </a:r>
          </a:p>
          <a:p>
            <a:r>
              <a:rPr lang="en-AU" sz="2300"/>
              <a:t>But does it give information on whether your result is acceptable compared to the ‘true’ patient result?</a:t>
            </a:r>
          </a:p>
          <a:p>
            <a:r>
              <a:rPr lang="en-AU" sz="2300"/>
              <a:t>Would your result alter the clinical management of the patient?</a:t>
            </a:r>
          </a:p>
          <a:p>
            <a:r>
              <a:rPr lang="en-AU" sz="2300"/>
              <a:t>Does not provide context to clinical utility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/>
              <a:t>External Quality Assurance Programs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457201" y="1113235"/>
            <a:ext cx="8507413" cy="4644628"/>
          </a:xfrm>
        </p:spPr>
        <p:txBody>
          <a:bodyPr>
            <a:normAutofit lnSpcReduction="10000"/>
          </a:bodyPr>
          <a:lstStyle/>
          <a:p>
            <a:r>
              <a:rPr lang="en-AU"/>
              <a:t>Use quality standards to allow labs to assess their performance and respond accordingly</a:t>
            </a:r>
          </a:p>
          <a:p>
            <a:r>
              <a:rPr lang="en-AU"/>
              <a:t>the quality standard is the allowable difference from a target</a:t>
            </a:r>
          </a:p>
          <a:p>
            <a:r>
              <a:rPr lang="en-AU"/>
              <a:t>A tool for review of QAP results</a:t>
            </a:r>
          </a:p>
          <a:p>
            <a:r>
              <a:rPr lang="en-AU"/>
              <a:t>Can be based on</a:t>
            </a:r>
          </a:p>
          <a:p>
            <a:pPr lvl="1">
              <a:lnSpc>
                <a:spcPct val="80000"/>
              </a:lnSpc>
            </a:pPr>
            <a:r>
              <a:rPr lang="en-AU"/>
              <a:t>statistical comparison</a:t>
            </a:r>
          </a:p>
          <a:p>
            <a:pPr lvl="1">
              <a:lnSpc>
                <a:spcPct val="80000"/>
              </a:lnSpc>
            </a:pPr>
            <a:r>
              <a:rPr lang="en-AU"/>
              <a:t>expert opinion</a:t>
            </a:r>
          </a:p>
          <a:p>
            <a:pPr lvl="1">
              <a:lnSpc>
                <a:spcPct val="80000"/>
              </a:lnSpc>
            </a:pPr>
            <a:r>
              <a:rPr lang="en-AU"/>
              <a:t>clinical need</a:t>
            </a:r>
          </a:p>
          <a:p>
            <a:pPr lvl="1">
              <a:lnSpc>
                <a:spcPct val="80000"/>
              </a:lnSpc>
            </a:pPr>
            <a:r>
              <a:rPr lang="en-AU"/>
              <a:t>other criteria</a:t>
            </a:r>
          </a:p>
          <a:p>
            <a:pPr>
              <a:lnSpc>
                <a:spcPts val="2000"/>
              </a:lnSpc>
              <a:buFontTx/>
              <a:buNone/>
            </a:pPr>
            <a:endParaRPr lang="en-AU" sz="3000"/>
          </a:p>
          <a:p>
            <a:endParaRPr lang="en-AU"/>
          </a:p>
        </p:txBody>
      </p:sp>
      <p:pic>
        <p:nvPicPr>
          <p:cNvPr id="77827" name="Picture 20" descr="Chart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86916"/>
            <a:ext cx="1752600" cy="34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95288" y="1059656"/>
            <a:ext cx="2736850" cy="6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800100" y="200025"/>
            <a:ext cx="7772400" cy="1314450"/>
          </a:xfrm>
          <a:ln/>
        </p:spPr>
        <p:txBody>
          <a:bodyPr/>
          <a:lstStyle/>
          <a:p>
            <a:br>
              <a:rPr lang="en-US" sz="3600" dirty="0">
                <a:solidFill>
                  <a:srgbClr val="F3EB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600" dirty="0">
                <a:solidFill>
                  <a:schemeClr val="tx2"/>
                </a:solidFill>
              </a:rPr>
              <a:t>Target values used in Quantitative EQA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03270341"/>
              </p:ext>
            </p:extLst>
          </p:nvPr>
        </p:nvGraphicFramePr>
        <p:xfrm>
          <a:off x="1331640" y="1383618"/>
          <a:ext cx="6553224" cy="3381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4737212" y="-1359581"/>
            <a:ext cx="461665" cy="626469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dirty="0"/>
              <a:t>Loss of information for Assessment of  accuracy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tx2"/>
                </a:solidFill>
              </a:rPr>
              <a:t>What is External Quality Assessment?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de Latin" pitchFamily="18" charset="0"/>
              <a:buChar char="="/>
            </a:pPr>
            <a:r>
              <a:rPr lang="en-AU" dirty="0"/>
              <a:t>proficiency testing scheme</a:t>
            </a:r>
          </a:p>
          <a:p>
            <a:endParaRPr lang="en-AU" dirty="0"/>
          </a:p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chemeClr val="hlink"/>
                </a:solidFill>
              </a:rPr>
              <a:t>	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System designed to objectively assess the quality of results by an external agency.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/>
                </a:solidFill>
              </a:rPr>
              <a:t>What is the best approach?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843558"/>
          <a:ext cx="822960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53648"/>
            <a:ext cx="8229600" cy="2149748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solidFill>
                  <a:schemeClr val="tx2"/>
                </a:solidFill>
              </a:rPr>
              <a:t>Determining Performance  specifications.</a:t>
            </a:r>
            <a:br>
              <a:rPr lang="en-GB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tx2"/>
                </a:solidFill>
              </a:rPr>
              <a:t>Acceptable Performance Specification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18488" cy="3315891"/>
          </a:xfrm>
        </p:spPr>
        <p:txBody>
          <a:bodyPr>
            <a:normAutofit lnSpcReduction="10000"/>
          </a:bodyPr>
          <a:lstStyle/>
          <a:p>
            <a:r>
              <a:rPr lang="en-US" altLang="ja-JP" sz="2400">
                <a:ea typeface="ＭＳ Ｐゴシック"/>
                <a:cs typeface="ＭＳ Ｐゴシック"/>
              </a:rPr>
              <a:t>A range of values around the target value that is considered acceptable laboratory performance</a:t>
            </a:r>
            <a:endParaRPr lang="en-AU" sz="2400"/>
          </a:p>
          <a:p>
            <a:r>
              <a:rPr lang="en-AU" sz="2400"/>
              <a:t>A tool for review of EQA results</a:t>
            </a:r>
          </a:p>
          <a:p>
            <a:r>
              <a:rPr lang="en-US" altLang="ja-JP" sz="2400">
                <a:ea typeface="ＭＳ Ｐゴシック"/>
                <a:cs typeface="ＭＳ Ｐゴシック"/>
              </a:rPr>
              <a:t>It provides a simple tool to allow a rapid, standardised assessment of EQA results in both numerical and graphical report formats.</a:t>
            </a:r>
          </a:p>
          <a:p>
            <a:r>
              <a:rPr lang="en-US" altLang="ja-JP" sz="2400">
                <a:ea typeface="ＭＳ Ｐゴシック"/>
                <a:cs typeface="ＭＳ Ｐゴシック"/>
              </a:rPr>
              <a:t>A result outside the acceptable range should alert the laboratory that that their assay may produce results that are at risk of detrimentally affecting clinical decision making. </a:t>
            </a:r>
            <a:endParaRPr lang="en-AU" sz="240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39095"/>
            <a:ext cx="3532470" cy="114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Title 3"/>
          <p:cNvSpPr>
            <a:spLocks noGrp="1"/>
          </p:cNvSpPr>
          <p:nvPr>
            <p:ph type="title"/>
          </p:nvPr>
        </p:nvSpPr>
        <p:spPr>
          <a:xfrm>
            <a:off x="468313" y="86916"/>
            <a:ext cx="8229600" cy="857250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Using  Statistical Comparison</a:t>
            </a:r>
          </a:p>
        </p:txBody>
      </p:sp>
      <p:sp>
        <p:nvSpPr>
          <p:cNvPr id="80899" name="Content Placeholder 4"/>
          <p:cNvSpPr>
            <a:spLocks noGrp="1"/>
          </p:cNvSpPr>
          <p:nvPr>
            <p:ph idx="1"/>
          </p:nvPr>
        </p:nvSpPr>
        <p:spPr>
          <a:xfrm>
            <a:off x="1251567" y="3551690"/>
            <a:ext cx="7524750" cy="1035156"/>
          </a:xfrm>
        </p:spPr>
        <p:txBody>
          <a:bodyPr>
            <a:normAutofit fontScale="70000" lnSpcReduction="20000"/>
          </a:bodyPr>
          <a:lstStyle/>
          <a:p>
            <a:r>
              <a:rPr lang="en-AU" sz="2300" dirty="0"/>
              <a:t>Mean ± 2 SD = 95% returned results are acceptable</a:t>
            </a:r>
          </a:p>
          <a:p>
            <a:r>
              <a:rPr lang="en-AU" sz="2300" dirty="0"/>
              <a:t>This gives information on whether your result is acceptable compared with all results and your method</a:t>
            </a:r>
          </a:p>
          <a:p>
            <a:r>
              <a:rPr lang="en-AU" sz="2300" dirty="0">
                <a:solidFill>
                  <a:srgbClr val="FF0000"/>
                </a:solidFill>
              </a:rPr>
              <a:t>May not be clinically relevant</a:t>
            </a:r>
          </a:p>
          <a:p>
            <a:endParaRPr lang="en-AU" sz="2300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A42308C-B3DE-4A78-99E0-91401904E4A5}"/>
              </a:ext>
            </a:extLst>
          </p:cNvPr>
          <p:cNvCxnSpPr/>
          <p:nvPr/>
        </p:nvCxnSpPr>
        <p:spPr>
          <a:xfrm flipV="1">
            <a:off x="2267744" y="1707654"/>
            <a:ext cx="0" cy="130354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6D0E0A-7E34-4A8F-8C85-2CE11B36E7AC}"/>
              </a:ext>
            </a:extLst>
          </p:cNvPr>
          <p:cNvCxnSpPr/>
          <p:nvPr/>
        </p:nvCxnSpPr>
        <p:spPr>
          <a:xfrm flipV="1">
            <a:off x="3491880" y="1701584"/>
            <a:ext cx="0" cy="130354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5FCE6AD-6A46-45D1-A7DE-3C7340C9ED61}"/>
              </a:ext>
            </a:extLst>
          </p:cNvPr>
          <p:cNvSpPr txBox="1"/>
          <p:nvPr/>
        </p:nvSpPr>
        <p:spPr>
          <a:xfrm>
            <a:off x="2307615" y="1077325"/>
            <a:ext cx="1243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TEe</a:t>
            </a:r>
            <a:r>
              <a:rPr lang="en-GB" sz="2000" b="1" dirty="0"/>
              <a:t> = 10%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18EB9F-D40C-4E9D-A75E-C21D4FFF2881}"/>
              </a:ext>
            </a:extLst>
          </p:cNvPr>
          <p:cNvCxnSpPr>
            <a:cxnSpLocks/>
          </p:cNvCxnSpPr>
          <p:nvPr/>
        </p:nvCxnSpPr>
        <p:spPr>
          <a:xfrm>
            <a:off x="2267744" y="1552605"/>
            <a:ext cx="1224136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47CBC60-418B-448E-877B-A03447821520}"/>
              </a:ext>
            </a:extLst>
          </p:cNvPr>
          <p:cNvSpPr txBox="1"/>
          <p:nvPr/>
        </p:nvSpPr>
        <p:spPr>
          <a:xfrm>
            <a:off x="827584" y="127560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Method 1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AAB41DC5-192E-42E4-B06B-D3EB3AB3E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8358" y="1538400"/>
            <a:ext cx="2016224" cy="166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838AB4-4A5E-4572-ABBA-915919BFE465}"/>
              </a:ext>
            </a:extLst>
          </p:cNvPr>
          <p:cNvCxnSpPr/>
          <p:nvPr/>
        </p:nvCxnSpPr>
        <p:spPr>
          <a:xfrm flipV="1">
            <a:off x="6906061" y="1637011"/>
            <a:ext cx="0" cy="130354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8712BC-4850-4FB5-A077-466385B7D0FF}"/>
              </a:ext>
            </a:extLst>
          </p:cNvPr>
          <p:cNvCxnSpPr/>
          <p:nvPr/>
        </p:nvCxnSpPr>
        <p:spPr>
          <a:xfrm flipV="1">
            <a:off x="6214116" y="1626461"/>
            <a:ext cx="0" cy="130354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3C7A1E5-2393-4DA9-A441-634340B167B5}"/>
              </a:ext>
            </a:extLst>
          </p:cNvPr>
          <p:cNvCxnSpPr>
            <a:cxnSpLocks/>
          </p:cNvCxnSpPr>
          <p:nvPr/>
        </p:nvCxnSpPr>
        <p:spPr>
          <a:xfrm>
            <a:off x="6350201" y="1475729"/>
            <a:ext cx="541793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D6DE58C-A2C9-4764-A746-4BF87F77DAEF}"/>
              </a:ext>
            </a:extLst>
          </p:cNvPr>
          <p:cNvSpPr txBox="1"/>
          <p:nvPr/>
        </p:nvSpPr>
        <p:spPr>
          <a:xfrm>
            <a:off x="4798876" y="127403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Method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DC3E79-B7ED-4C77-8DED-67EF55E80CCB}"/>
              </a:ext>
            </a:extLst>
          </p:cNvPr>
          <p:cNvSpPr txBox="1"/>
          <p:nvPr/>
        </p:nvSpPr>
        <p:spPr>
          <a:xfrm>
            <a:off x="6148159" y="1043380"/>
            <a:ext cx="1333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TEa</a:t>
            </a:r>
            <a:r>
              <a:rPr lang="en-GB" sz="2000" b="1" dirty="0"/>
              <a:t> = 5% </a:t>
            </a:r>
          </a:p>
        </p:txBody>
      </p:sp>
    </p:spTree>
    <p:extLst>
      <p:ext uri="{BB962C8B-B14F-4D97-AF65-F5344CB8AC3E}">
        <p14:creationId xmlns:p14="http://schemas.microsoft.com/office/powerpoint/2010/main" val="2892417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8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130328"/>
              </p:ext>
            </p:extLst>
          </p:nvPr>
        </p:nvGraphicFramePr>
        <p:xfrm>
          <a:off x="539552" y="727524"/>
          <a:ext cx="7560840" cy="2559732"/>
        </p:xfrm>
        <a:graphic>
          <a:graphicData uri="http://schemas.openxmlformats.org/drawingml/2006/table">
            <a:tbl>
              <a:tblPr/>
              <a:tblGrid>
                <a:gridCol w="110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0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0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4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Regulatory requirement, TE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Acceptable performance from EQA,  TE %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Test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CLIA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 (US)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Rilibak</a:t>
                      </a:r>
                      <a:endParaRPr kumimoji="0" lang="en-GB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(Germany)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RCPA (Aus)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WEQAS (UK)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Labquality</a:t>
                      </a:r>
                      <a:endParaRPr kumimoji="0" lang="en-GB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(Finland)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Glucose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 0.33 mmol/l or ± 10%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 15%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 0.5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mmol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/l or ± 10%</a:t>
                      </a: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 7.5%@4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mmol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/l </a:t>
                      </a: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 6.0%</a:t>
                      </a: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HbA1c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 18%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 0.5 or ± 5%</a:t>
                      </a: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 7%</a:t>
                      </a: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205" name="Rectangle 37"/>
          <p:cNvSpPr>
            <a:spLocks noGrp="1" noChangeArrowheads="1"/>
          </p:cNvSpPr>
          <p:nvPr>
            <p:ph type="title"/>
          </p:nvPr>
        </p:nvSpPr>
        <p:spPr>
          <a:xfrm>
            <a:off x="395288" y="250032"/>
            <a:ext cx="8229600" cy="432197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tx2"/>
                </a:solidFill>
                <a:effectLst/>
              </a:rPr>
              <a:t>Which  Performance Criteria to use?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57504"/>
            <a:ext cx="7772400" cy="9715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400" dirty="0">
                <a:solidFill>
                  <a:schemeClr val="tx2"/>
                </a:solidFill>
              </a:rPr>
              <a:t>Specification </a:t>
            </a:r>
            <a:r>
              <a:rPr lang="en-GB" dirty="0">
                <a:solidFill>
                  <a:schemeClr val="tx2"/>
                </a:solidFill>
              </a:rPr>
              <a:t>Hierarc</a:t>
            </a:r>
            <a:r>
              <a:rPr lang="en-GB" dirty="0">
                <a:solidFill>
                  <a:srgbClr val="008785"/>
                </a:solidFill>
              </a:rPr>
              <a:t>hy</a:t>
            </a:r>
            <a:br>
              <a:rPr lang="en-GB" sz="4400" dirty="0">
                <a:solidFill>
                  <a:srgbClr val="008785"/>
                </a:solidFill>
              </a:rPr>
            </a:br>
            <a:endParaRPr lang="en-GB" sz="3600" dirty="0">
              <a:solidFill>
                <a:srgbClr val="008785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71600" y="1599643"/>
          <a:ext cx="7772400" cy="270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ircular Arrow 8"/>
          <p:cNvSpPr/>
          <p:nvPr/>
        </p:nvSpPr>
        <p:spPr>
          <a:xfrm rot="10800000">
            <a:off x="5652121" y="3273828"/>
            <a:ext cx="2000123" cy="1406678"/>
          </a:xfrm>
          <a:prstGeom prst="circularArrow">
            <a:avLst/>
          </a:prstGeom>
          <a:solidFill>
            <a:srgbClr val="0087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ircular Arrow 9"/>
          <p:cNvSpPr/>
          <p:nvPr/>
        </p:nvSpPr>
        <p:spPr>
          <a:xfrm rot="10800000">
            <a:off x="2195737" y="3327834"/>
            <a:ext cx="2000123" cy="1406678"/>
          </a:xfrm>
          <a:prstGeom prst="circularArrow">
            <a:avLst/>
          </a:prstGeom>
          <a:solidFill>
            <a:srgbClr val="0087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264" y="359786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8785"/>
                </a:solidFill>
              </a:rPr>
              <a:t>Improvements in methods / technology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1880" y="3489852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8785"/>
                </a:solidFill>
              </a:rPr>
              <a:t>Data from outcome studies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1331640" y="1221600"/>
          <a:ext cx="6096000" cy="70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" name="Group 13"/>
          <p:cNvGrpSpPr/>
          <p:nvPr/>
        </p:nvGrpSpPr>
        <p:grpSpPr>
          <a:xfrm>
            <a:off x="5786447" y="2464593"/>
            <a:ext cx="564887" cy="328207"/>
            <a:chOff x="2088232" y="1296144"/>
            <a:chExt cx="564887" cy="437609"/>
          </a:xfrm>
        </p:grpSpPr>
        <p:sp>
          <p:nvSpPr>
            <p:cNvPr id="15" name="Right Arrow 14"/>
            <p:cNvSpPr/>
            <p:nvPr/>
          </p:nvSpPr>
          <p:spPr>
            <a:xfrm>
              <a:off x="2088232" y="1296144"/>
              <a:ext cx="564887" cy="4376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ight Arrow 4"/>
            <p:cNvSpPr/>
            <p:nvPr/>
          </p:nvSpPr>
          <p:spPr>
            <a:xfrm>
              <a:off x="2088232" y="1383666"/>
              <a:ext cx="433604" cy="2625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900" kern="1200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08 -0.00023 L -0.10139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9 -4.81481E-6 L -0.08577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1685"/>
            <a:ext cx="8229600" cy="539353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From Biological goals </a:t>
            </a:r>
          </a:p>
        </p:txBody>
      </p:sp>
      <p:graphicFrame>
        <p:nvGraphicFramePr>
          <p:cNvPr id="819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300702"/>
              </p:ext>
            </p:extLst>
          </p:nvPr>
        </p:nvGraphicFramePr>
        <p:xfrm>
          <a:off x="683568" y="1396738"/>
          <a:ext cx="5792316" cy="1549005"/>
        </p:xfrm>
        <a:graphic>
          <a:graphicData uri="http://schemas.openxmlformats.org/drawingml/2006/table">
            <a:tbl>
              <a:tblPr/>
              <a:tblGrid>
                <a:gridCol w="186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58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(%)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(%)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 (%) (0.01)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Glucose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HbA1c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539750" y="3706417"/>
            <a:ext cx="68405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b="1" dirty="0">
                <a:latin typeface="Arial" charset="0"/>
              </a:rPr>
              <a:t>Desirable quality specification can be calculated from:</a:t>
            </a:r>
          </a:p>
          <a:p>
            <a:r>
              <a:rPr lang="en-GB" sz="2000" b="1" dirty="0">
                <a:latin typeface="Arial" charset="0"/>
              </a:rPr>
              <a:t>I &lt; 0.5CV</a:t>
            </a:r>
            <a:r>
              <a:rPr lang="en-GB" sz="2000" b="1" baseline="-25000" dirty="0">
                <a:latin typeface="Arial" charset="0"/>
              </a:rPr>
              <a:t>w</a:t>
            </a:r>
          </a:p>
          <a:p>
            <a:r>
              <a:rPr lang="en-GB" sz="2000" b="1" dirty="0">
                <a:latin typeface="Arial" charset="0"/>
              </a:rPr>
              <a:t>B&lt; 0.25 (CV</a:t>
            </a:r>
            <a:r>
              <a:rPr lang="en-GB" sz="2000" b="1" baseline="-25000" dirty="0">
                <a:latin typeface="Arial" charset="0"/>
              </a:rPr>
              <a:t>w</a:t>
            </a:r>
            <a:r>
              <a:rPr lang="en-GB" sz="2000" b="1" baseline="30000" dirty="0">
                <a:latin typeface="Arial" charset="0"/>
              </a:rPr>
              <a:t>2</a:t>
            </a:r>
            <a:r>
              <a:rPr lang="en-GB" sz="2000" b="1" dirty="0">
                <a:latin typeface="Arial" charset="0"/>
              </a:rPr>
              <a:t> + CV</a:t>
            </a:r>
            <a:r>
              <a:rPr lang="en-GB" sz="2000" b="1" baseline="-25000" dirty="0">
                <a:latin typeface="Arial" charset="0"/>
              </a:rPr>
              <a:t>b</a:t>
            </a:r>
            <a:r>
              <a:rPr lang="en-GB" sz="2000" b="1" baseline="30000" dirty="0">
                <a:latin typeface="Arial" charset="0"/>
              </a:rPr>
              <a:t>2</a:t>
            </a:r>
            <a:r>
              <a:rPr lang="en-GB" sz="2000" b="1" dirty="0">
                <a:latin typeface="Arial" charset="0"/>
              </a:rPr>
              <a:t>)</a:t>
            </a:r>
            <a:r>
              <a:rPr lang="en-US" sz="2000" b="1" baseline="30000" dirty="0">
                <a:latin typeface="Arial" charset="0"/>
                <a:cs typeface="Arial" charset="0"/>
              </a:rPr>
              <a:t>½</a:t>
            </a:r>
          </a:p>
          <a:p>
            <a:r>
              <a:rPr lang="en-GB" sz="2000" b="1" dirty="0">
                <a:latin typeface="Arial" charset="0"/>
              </a:rPr>
              <a:t>TE = 2.33 I + B (a&lt;0.01) for EQA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"/>
            <a:ext cx="8229600" cy="573881"/>
          </a:xfrm>
        </p:spPr>
        <p:txBody>
          <a:bodyPr>
            <a:normAutofit fontScale="90000"/>
          </a:bodyPr>
          <a:lstStyle/>
          <a:p>
            <a:r>
              <a:rPr lang="en-GB"/>
              <a:t>Analytical goals </a:t>
            </a:r>
          </a:p>
        </p:txBody>
      </p:sp>
      <p:graphicFrame>
        <p:nvGraphicFramePr>
          <p:cNvPr id="9367" name="Group 151"/>
          <p:cNvGraphicFramePr>
            <a:graphicFrameLocks noGrp="1"/>
          </p:cNvGraphicFramePr>
          <p:nvPr>
            <p:ph type="tbl" idx="1"/>
          </p:nvPr>
        </p:nvGraphicFramePr>
        <p:xfrm>
          <a:off x="323850" y="573881"/>
          <a:ext cx="7550150" cy="3781140"/>
        </p:xfrm>
        <a:graphic>
          <a:graphicData uri="http://schemas.openxmlformats.org/drawingml/2006/table">
            <a:tbl>
              <a:tblPr/>
              <a:tblGrid>
                <a:gridCol w="1065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 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 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Biological goals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WEQAS TE criteria 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Analyte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Conc.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 (%)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 (%)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TE (0.01) 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SD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 SD 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TE 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Albumin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40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1.6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1.3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4.9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1.3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2.6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6.5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Bicarb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20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2.4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1.6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7.2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1.3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2.6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13.0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Ca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2.3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0.8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3.1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0.05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0.1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4.3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Cl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100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0.6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0.5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1.9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1.4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2.8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2.8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Creat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80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2.2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3.4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8.4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16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20.0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Glucose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4.2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2.2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1.9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7.0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0.16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0.32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7.6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Mg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0.8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1.8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1.8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6.0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0.03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0.06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7.5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2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Osmo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245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0.7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0.4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2.0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3.4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6.8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2.8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35100" marB="351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Phos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0.8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4.3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3.2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13.1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0.03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0.06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7.5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2.4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1.8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7.4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0.08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0.16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4.0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Na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135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0.4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0.3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1.2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1.5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2.2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 P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70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1.4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1.2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4.4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1.6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3.2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4.6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Urate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0.34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4.3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4.8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14.8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0.02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0.04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11.8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Urea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6.2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5.5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19.8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0.35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0.7</a:t>
                      </a:r>
                    </a:p>
                  </a:txBody>
                  <a:tcPr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8.8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34290" marB="3429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9368" name="Text Box 152"/>
          <p:cNvSpPr txBox="1">
            <a:spLocks noChangeArrowheads="1"/>
          </p:cNvSpPr>
          <p:nvPr/>
        </p:nvSpPr>
        <p:spPr bwMode="auto">
          <a:xfrm>
            <a:off x="2339975" y="4462462"/>
            <a:ext cx="4895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Highlighted TE are those where Biological goals not achievable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1" y="303498"/>
          <a:ext cx="896448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67875"/>
            <a:ext cx="8229600" cy="714375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tx2"/>
                </a:solidFill>
              </a:rPr>
              <a:t>Planning an EQA?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017974"/>
            <a:ext cx="8526493" cy="324802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AU" sz="3600" dirty="0"/>
              <a:t>Design for clinical need</a:t>
            </a:r>
          </a:p>
          <a:p>
            <a:pPr>
              <a:buFont typeface="Wingdings" pitchFamily="2" charset="2"/>
              <a:buChar char="ü"/>
            </a:pPr>
            <a:r>
              <a:rPr lang="en-AU" sz="3600" dirty="0"/>
              <a:t>Material  type &amp; frequency</a:t>
            </a:r>
          </a:p>
          <a:p>
            <a:pPr>
              <a:buFont typeface="Wingdings" pitchFamily="2" charset="2"/>
              <a:buChar char="ü"/>
            </a:pPr>
            <a:r>
              <a:rPr lang="en-AU" sz="3600" dirty="0"/>
              <a:t>Identify performance specification</a:t>
            </a:r>
          </a:p>
          <a:p>
            <a:pPr>
              <a:buFont typeface="Wingdings" pitchFamily="2" charset="2"/>
              <a:buChar char="ü"/>
            </a:pPr>
            <a:r>
              <a:rPr lang="en-AU" sz="4000" dirty="0"/>
              <a:t>Data analysis </a:t>
            </a:r>
          </a:p>
          <a:p>
            <a:pPr>
              <a:buFont typeface="Wingdings" pitchFamily="2" charset="2"/>
              <a:buChar char="ü"/>
            </a:pPr>
            <a:r>
              <a:rPr lang="en-AU" sz="4000" dirty="0"/>
              <a:t>Reports </a:t>
            </a:r>
          </a:p>
          <a:p>
            <a:pPr lvl="1">
              <a:buNone/>
            </a:pPr>
            <a:r>
              <a:rPr lang="en-AU" sz="3600" dirty="0"/>
              <a:t>Education element</a:t>
            </a:r>
          </a:p>
          <a:p>
            <a:pPr lvl="1">
              <a:buNone/>
            </a:pPr>
            <a:r>
              <a:rPr lang="en-AU" sz="3600" dirty="0"/>
              <a:t>Troubleshooting support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68313" y="86916"/>
            <a:ext cx="8229600" cy="857250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IQC </a:t>
            </a:r>
            <a:r>
              <a:rPr lang="en-AU" dirty="0" err="1">
                <a:solidFill>
                  <a:schemeClr val="tx2"/>
                </a:solidFill>
              </a:rPr>
              <a:t>vs</a:t>
            </a:r>
            <a:r>
              <a:rPr lang="en-AU" dirty="0">
                <a:solidFill>
                  <a:schemeClr val="tx2"/>
                </a:solidFill>
              </a:rPr>
              <a:t> EQA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1119738"/>
          <a:ext cx="8229600" cy="29641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24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0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Internal Quality Control</a:t>
                      </a:r>
                      <a:endParaRPr lang="en-AU" sz="1400" dirty="0">
                        <a:solidFill>
                          <a:srgbClr val="FFFF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External Quality Assurance</a:t>
                      </a:r>
                      <a:endParaRPr lang="en-AU" sz="1400" dirty="0">
                        <a:solidFill>
                          <a:srgbClr val="FFFF00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AU" sz="1400" dirty="0"/>
                        <a:t>Results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Known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Unknown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AU" sz="1400" dirty="0"/>
                        <a:t>Results Available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Immediately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Later,</a:t>
                      </a:r>
                      <a:r>
                        <a:rPr lang="en-AU" sz="1400" baseline="0" dirty="0"/>
                        <a:t> when report received</a:t>
                      </a:r>
                      <a:endParaRPr lang="en-A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en-AU" sz="1400" dirty="0"/>
                        <a:t>Frequency of Testing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Minimum daily,</a:t>
                      </a:r>
                    </a:p>
                    <a:p>
                      <a:pPr algn="ctr"/>
                      <a:r>
                        <a:rPr lang="en-AU" sz="1400" dirty="0"/>
                        <a:t>per batch, </a:t>
                      </a:r>
                    </a:p>
                    <a:p>
                      <a:pPr algn="ctr"/>
                      <a:r>
                        <a:rPr lang="en-AU" sz="1400" dirty="0"/>
                        <a:t>per shift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Periodically</a:t>
                      </a:r>
                    </a:p>
                    <a:p>
                      <a:pPr algn="ctr"/>
                      <a:r>
                        <a:rPr lang="en-AU" sz="1400" dirty="0" err="1"/>
                        <a:t>eg</a:t>
                      </a:r>
                      <a:r>
                        <a:rPr lang="en-AU" sz="1400" dirty="0"/>
                        <a:t>  monthly/</a:t>
                      </a:r>
                    </a:p>
                    <a:p>
                      <a:pPr algn="ctr"/>
                      <a:r>
                        <a:rPr lang="en-AU" sz="1400" dirty="0"/>
                        <a:t>Bimonthly</a:t>
                      </a:r>
                    </a:p>
                    <a:p>
                      <a:pPr algn="ctr"/>
                      <a:r>
                        <a:rPr lang="en-AU" sz="1400" dirty="0"/>
                        <a:t>quarterly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AU" sz="1400" dirty="0"/>
                        <a:t>Concentrations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Normal, abnormal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Pathological range covered over multiple samples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AU" sz="1400" dirty="0"/>
                        <a:t>Assess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Imprecision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Accuracy &amp; imprecision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AU" sz="1400" dirty="0"/>
                        <a:t>Comparison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Your lab only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Your lab to all labs &amp; other labs using your method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6079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tx2"/>
                </a:solidFill>
              </a:rPr>
              <a:t>What to Look for in the EQA Reports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0005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AU" dirty="0"/>
              <a:t>Design should be such that the user can:</a:t>
            </a:r>
          </a:p>
          <a:p>
            <a:pPr lvl="1">
              <a:lnSpc>
                <a:spcPct val="85000"/>
              </a:lnSpc>
            </a:pPr>
            <a:r>
              <a:rPr lang="en-AU" dirty="0"/>
              <a:t>Understand the report</a:t>
            </a:r>
          </a:p>
          <a:p>
            <a:pPr lvl="1">
              <a:lnSpc>
                <a:spcPct val="85000"/>
              </a:lnSpc>
            </a:pPr>
            <a:r>
              <a:rPr lang="en-AU" dirty="0"/>
              <a:t>take appropriate action</a:t>
            </a:r>
          </a:p>
          <a:p>
            <a:pPr lvl="1">
              <a:lnSpc>
                <a:spcPct val="85000"/>
              </a:lnSpc>
            </a:pPr>
            <a:r>
              <a:rPr lang="en-AU" dirty="0"/>
              <a:t>provide  help and improvement</a:t>
            </a:r>
          </a:p>
          <a:p>
            <a:pPr lvl="1">
              <a:lnSpc>
                <a:spcPct val="85000"/>
              </a:lnSpc>
            </a:pPr>
            <a:r>
              <a:rPr lang="en-AU" dirty="0"/>
              <a:t>Is education</a:t>
            </a:r>
          </a:p>
          <a:p>
            <a:pPr lvl="1">
              <a:lnSpc>
                <a:spcPct val="85000"/>
              </a:lnSpc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6079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What to Look for in EQA Reports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0005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AU" dirty="0"/>
              <a:t>What is the turn around time?</a:t>
            </a:r>
          </a:p>
          <a:p>
            <a:pPr lvl="1">
              <a:lnSpc>
                <a:spcPct val="85000"/>
              </a:lnSpc>
            </a:pPr>
            <a:r>
              <a:rPr lang="en-AU" dirty="0"/>
              <a:t>how long after the due date will you receive your report?</a:t>
            </a:r>
          </a:p>
          <a:p>
            <a:pPr lvl="1">
              <a:lnSpc>
                <a:spcPct val="85000"/>
              </a:lnSpc>
            </a:pPr>
            <a:r>
              <a:rPr lang="en-AU" dirty="0"/>
              <a:t>the earlier the better </a:t>
            </a:r>
          </a:p>
          <a:p>
            <a:pPr lvl="1">
              <a:lnSpc>
                <a:spcPct val="85000"/>
              </a:lnSpc>
            </a:pPr>
            <a:r>
              <a:rPr lang="en-AU" dirty="0"/>
              <a:t>can remember what was happening at that time</a:t>
            </a:r>
          </a:p>
          <a:p>
            <a:pPr lvl="1">
              <a:lnSpc>
                <a:spcPct val="85000"/>
              </a:lnSpc>
            </a:pPr>
            <a:r>
              <a:rPr lang="en-AU" dirty="0"/>
              <a:t>can take corrective action sooner</a:t>
            </a:r>
          </a:p>
          <a:p>
            <a:pPr>
              <a:lnSpc>
                <a:spcPct val="85000"/>
              </a:lnSpc>
            </a:pPr>
            <a:r>
              <a:rPr lang="en-AU" dirty="0"/>
              <a:t>Is the report electronic or paper?</a:t>
            </a:r>
          </a:p>
          <a:p>
            <a:pPr lvl="1">
              <a:lnSpc>
                <a:spcPct val="85000"/>
              </a:lnSpc>
            </a:pPr>
            <a:r>
              <a:rPr lang="en-AU" dirty="0"/>
              <a:t>Electronic quicker but not all sites may have printer access.</a:t>
            </a:r>
          </a:p>
          <a:p>
            <a:pPr lvl="1">
              <a:lnSpc>
                <a:spcPct val="85000"/>
              </a:lnSpc>
            </a:pPr>
            <a:endParaRPr lang="en-A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6079"/>
          </a:xfrm>
        </p:spPr>
        <p:txBody>
          <a:bodyPr/>
          <a:lstStyle/>
          <a:p>
            <a:r>
              <a:rPr lang="en-AU"/>
              <a:t>What to Look for in EQA Reports?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21582"/>
            <a:ext cx="8229600" cy="3921919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AU" dirty="0"/>
              <a:t>Report should</a:t>
            </a:r>
          </a:p>
          <a:p>
            <a:pPr lvl="1">
              <a:lnSpc>
                <a:spcPct val="85000"/>
              </a:lnSpc>
            </a:pPr>
            <a:r>
              <a:rPr lang="en-AU" dirty="0"/>
              <a:t>Clearly identify performance</a:t>
            </a:r>
          </a:p>
          <a:p>
            <a:pPr lvl="2">
              <a:lnSpc>
                <a:spcPct val="85000"/>
              </a:lnSpc>
            </a:pPr>
            <a:r>
              <a:rPr lang="en-AU" dirty="0"/>
              <a:t>Assess accuracy to target value</a:t>
            </a:r>
          </a:p>
          <a:p>
            <a:pPr lvl="2">
              <a:lnSpc>
                <a:spcPct val="85000"/>
              </a:lnSpc>
            </a:pPr>
            <a:r>
              <a:rPr lang="en-AU" dirty="0"/>
              <a:t>Assess imprecision</a:t>
            </a:r>
          </a:p>
          <a:p>
            <a:pPr lvl="2">
              <a:lnSpc>
                <a:spcPct val="85000"/>
              </a:lnSpc>
            </a:pPr>
            <a:r>
              <a:rPr lang="en-AU" dirty="0"/>
              <a:t>Assess linearity</a:t>
            </a:r>
          </a:p>
          <a:p>
            <a:pPr lvl="2">
              <a:lnSpc>
                <a:spcPct val="85000"/>
              </a:lnSpc>
            </a:pPr>
            <a:r>
              <a:rPr lang="en-AU" dirty="0"/>
              <a:t>Assess performance over time</a:t>
            </a:r>
          </a:p>
          <a:p>
            <a:pPr lvl="2">
              <a:lnSpc>
                <a:spcPct val="85000"/>
              </a:lnSpc>
            </a:pPr>
            <a:r>
              <a:rPr lang="en-AU" dirty="0"/>
              <a:t>Identify errors and poor performance</a:t>
            </a:r>
          </a:p>
          <a:p>
            <a:pPr lvl="1">
              <a:lnSpc>
                <a:spcPct val="85000"/>
              </a:lnSpc>
            </a:pPr>
            <a:r>
              <a:rPr lang="en-AU" dirty="0"/>
              <a:t>Clearly identify method / analyser performance</a:t>
            </a:r>
          </a:p>
          <a:p>
            <a:pPr lvl="1">
              <a:lnSpc>
                <a:spcPct val="85000"/>
              </a:lnSpc>
            </a:pPr>
            <a:endParaRPr lang="en-A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 l="14275" t="15625" r="28587" b="15038"/>
          <a:stretch>
            <a:fillRect/>
          </a:stretch>
        </p:blipFill>
        <p:spPr bwMode="auto">
          <a:xfrm>
            <a:off x="1357291" y="0"/>
            <a:ext cx="6596598" cy="337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 l="14275" t="58789" r="39604" b="8008"/>
          <a:stretch>
            <a:fillRect/>
          </a:stretch>
        </p:blipFill>
        <p:spPr bwMode="auto">
          <a:xfrm>
            <a:off x="1357290" y="3321831"/>
            <a:ext cx="6000792" cy="18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mple report.jpg"/>
          <p:cNvPicPr>
            <a:picLocks noChangeAspect="1"/>
          </p:cNvPicPr>
          <p:nvPr/>
        </p:nvPicPr>
        <p:blipFill>
          <a:blip r:embed="rId3" cstate="print"/>
          <a:srcRect t="75973"/>
          <a:stretch>
            <a:fillRect/>
          </a:stretch>
        </p:blipFill>
        <p:spPr>
          <a:xfrm>
            <a:off x="107505" y="4029912"/>
            <a:ext cx="5838187" cy="104189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/>
          <a:srcRect l="15646" t="11823" r="21156" b="24081"/>
          <a:stretch>
            <a:fillRect/>
          </a:stretch>
        </p:blipFill>
        <p:spPr bwMode="auto">
          <a:xfrm>
            <a:off x="2879898" y="214296"/>
            <a:ext cx="6264102" cy="3693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40152" y="413792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785"/>
                </a:solidFill>
              </a:rPr>
              <a:t>Example of performance alert.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67875"/>
            <a:ext cx="8229600" cy="714375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tx2"/>
                </a:solidFill>
              </a:rPr>
              <a:t>Planning an EQA?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017974"/>
            <a:ext cx="8526493" cy="324802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AU" sz="3600" dirty="0"/>
              <a:t>Design for clinical need</a:t>
            </a:r>
          </a:p>
          <a:p>
            <a:pPr>
              <a:buFont typeface="Wingdings" pitchFamily="2" charset="2"/>
              <a:buChar char="ü"/>
            </a:pPr>
            <a:r>
              <a:rPr lang="en-AU" sz="3600" dirty="0"/>
              <a:t>Material  type &amp; frequency</a:t>
            </a:r>
          </a:p>
          <a:p>
            <a:pPr>
              <a:buFont typeface="Wingdings" pitchFamily="2" charset="2"/>
              <a:buChar char="ü"/>
            </a:pPr>
            <a:r>
              <a:rPr lang="en-AU" sz="3600" dirty="0"/>
              <a:t>Identify performance specification</a:t>
            </a:r>
          </a:p>
          <a:p>
            <a:pPr>
              <a:buFont typeface="Wingdings" pitchFamily="2" charset="2"/>
              <a:buChar char="ü"/>
            </a:pPr>
            <a:r>
              <a:rPr lang="en-AU" sz="4000" dirty="0"/>
              <a:t>Data analysis </a:t>
            </a:r>
          </a:p>
          <a:p>
            <a:pPr>
              <a:buFont typeface="Wingdings" pitchFamily="2" charset="2"/>
              <a:buChar char="ü"/>
            </a:pPr>
            <a:r>
              <a:rPr lang="en-AU" sz="4000" dirty="0"/>
              <a:t>Reports </a:t>
            </a:r>
          </a:p>
          <a:p>
            <a:pPr>
              <a:buFont typeface="Wingdings" pitchFamily="2" charset="2"/>
              <a:buChar char="ü"/>
            </a:pPr>
            <a:r>
              <a:rPr lang="en-AU" sz="4000" dirty="0"/>
              <a:t>Education element</a:t>
            </a:r>
          </a:p>
          <a:p>
            <a:pPr lvl="1">
              <a:buNone/>
            </a:pPr>
            <a:r>
              <a:rPr lang="en-AU" sz="3600" dirty="0"/>
              <a:t>Troubleshooting support</a:t>
            </a:r>
            <a:endParaRPr lang="en-US" sz="3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41685"/>
            <a:ext cx="8131175" cy="857250"/>
          </a:xfrm>
        </p:spPr>
        <p:txBody>
          <a:bodyPr lIns="92075" tIns="46038" rIns="92075" bIns="46038"/>
          <a:lstStyle/>
          <a:p>
            <a:r>
              <a:rPr lang="en-US" dirty="0">
                <a:solidFill>
                  <a:schemeClr val="tx2"/>
                </a:solidFill>
              </a:rPr>
              <a:t>Educational role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123951"/>
            <a:ext cx="8724900" cy="3394472"/>
          </a:xfrm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/>
              <a:t>Pre-analytical effects</a:t>
            </a:r>
          </a:p>
          <a:p>
            <a:pPr>
              <a:lnSpc>
                <a:spcPct val="90000"/>
              </a:lnSpc>
            </a:pPr>
            <a:r>
              <a:rPr lang="en-US"/>
              <a:t>Number and type of methods used</a:t>
            </a:r>
          </a:p>
          <a:p>
            <a:pPr>
              <a:lnSpc>
                <a:spcPct val="90000"/>
              </a:lnSpc>
            </a:pPr>
            <a:r>
              <a:rPr lang="en-US"/>
              <a:t>Performance of methods used</a:t>
            </a:r>
          </a:p>
          <a:p>
            <a:pPr lvl="2">
              <a:lnSpc>
                <a:spcPct val="90000"/>
              </a:lnSpc>
            </a:pPr>
            <a:r>
              <a:rPr lang="en-US" sz="3200"/>
              <a:t>accuracy </a:t>
            </a:r>
          </a:p>
          <a:p>
            <a:pPr lvl="2">
              <a:lnSpc>
                <a:spcPct val="90000"/>
              </a:lnSpc>
            </a:pPr>
            <a:r>
              <a:rPr lang="en-US" sz="3200"/>
              <a:t>precision</a:t>
            </a:r>
          </a:p>
          <a:p>
            <a:pPr>
              <a:lnSpc>
                <a:spcPct val="90000"/>
              </a:lnSpc>
            </a:pPr>
            <a:r>
              <a:rPr lang="en-US"/>
              <a:t>Susceptibility of methods to interference</a:t>
            </a:r>
          </a:p>
          <a:p>
            <a:pPr lvl="2">
              <a:lnSpc>
                <a:spcPct val="90000"/>
              </a:lnSpc>
            </a:pPr>
            <a:r>
              <a:rPr lang="en-US" sz="3200"/>
              <a:t>including other analytes and matrix</a:t>
            </a:r>
          </a:p>
          <a:p>
            <a:pPr>
              <a:lnSpc>
                <a:spcPct val="90000"/>
              </a:lnSpc>
            </a:pPr>
            <a:r>
              <a:rPr lang="en-US"/>
              <a:t>Interpretation of results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>
          <a:xfrm>
            <a:off x="457200" y="141685"/>
            <a:ext cx="8229600" cy="857250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Educational role</a:t>
            </a:r>
          </a:p>
        </p:txBody>
      </p:sp>
      <p:sp>
        <p:nvSpPr>
          <p:cNvPr id="106498" name="Content Placeholder 2"/>
          <p:cNvSpPr>
            <a:spLocks noGrp="1"/>
          </p:cNvSpPr>
          <p:nvPr>
            <p:ph idx="1"/>
          </p:nvPr>
        </p:nvSpPr>
        <p:spPr>
          <a:xfrm>
            <a:off x="539750" y="951310"/>
            <a:ext cx="8604250" cy="3643313"/>
          </a:xfrm>
        </p:spPr>
        <p:txBody>
          <a:bodyPr>
            <a:normAutofit/>
          </a:bodyPr>
          <a:lstStyle/>
          <a:p>
            <a:r>
              <a:rPr lang="en-AU" dirty="0"/>
              <a:t>Education on methods and interferences </a:t>
            </a:r>
          </a:p>
          <a:p>
            <a:r>
              <a:rPr lang="en-AU" dirty="0" err="1"/>
              <a:t>eg</a:t>
            </a:r>
            <a:r>
              <a:rPr lang="en-AU" dirty="0"/>
              <a:t> </a:t>
            </a:r>
          </a:p>
          <a:p>
            <a:pPr lvl="1"/>
            <a:r>
              <a:rPr lang="en-AU" dirty="0"/>
              <a:t>Concentration near diagnostic “cut off”</a:t>
            </a:r>
          </a:p>
          <a:p>
            <a:pPr lvl="1"/>
            <a:r>
              <a:rPr lang="en-AU" dirty="0"/>
              <a:t>Samples with known variants for HbA1c</a:t>
            </a:r>
          </a:p>
          <a:p>
            <a:pPr lvl="1"/>
            <a:r>
              <a:rPr lang="en-AU" dirty="0"/>
              <a:t>Samples with added </a:t>
            </a:r>
            <a:r>
              <a:rPr lang="en-AU" dirty="0" err="1"/>
              <a:t>interferances</a:t>
            </a:r>
            <a:endParaRPr lang="en-AU" dirty="0"/>
          </a:p>
          <a:p>
            <a:endParaRPr lang="en-A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85850" y="303610"/>
            <a:ext cx="8058150" cy="446484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600" dirty="0" err="1">
                <a:solidFill>
                  <a:srgbClr val="008080"/>
                </a:solidFill>
              </a:rPr>
              <a:t>Intralaboratory</a:t>
            </a:r>
            <a:r>
              <a:rPr lang="en-GB" altLang="en-US" sz="3600" dirty="0">
                <a:solidFill>
                  <a:srgbClr val="008080"/>
                </a:solidFill>
              </a:rPr>
              <a:t> variation – Roche </a:t>
            </a:r>
            <a:r>
              <a:rPr lang="en-GB" altLang="en-US" sz="3600" dirty="0" err="1">
                <a:solidFill>
                  <a:srgbClr val="008080"/>
                </a:solidFill>
              </a:rPr>
              <a:t>TnT</a:t>
            </a:r>
            <a:endParaRPr lang="en-GB" altLang="en-US" sz="3600" dirty="0">
              <a:solidFill>
                <a:srgbClr val="008080"/>
              </a:solidFill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802502"/>
              </p:ext>
            </p:extLst>
          </p:nvPr>
        </p:nvGraphicFramePr>
        <p:xfrm>
          <a:off x="179513" y="762302"/>
          <a:ext cx="8450337" cy="4096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8"/>
          <p:cNvSpPr txBox="1">
            <a:spLocks noChangeArrowheads="1"/>
          </p:cNvSpPr>
          <p:nvPr/>
        </p:nvSpPr>
        <p:spPr bwMode="auto">
          <a:xfrm>
            <a:off x="2727814" y="328064"/>
            <a:ext cx="304104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b="1" dirty="0">
                <a:solidFill>
                  <a:schemeClr val="bg1"/>
                </a:solidFill>
                <a:latin typeface="Calibri" panose="020F0502020204030204" pitchFamily="34" charset="0"/>
              </a:rPr>
              <a:t>A pre-analytical EQA Scheme for sample integrity: </a:t>
            </a:r>
          </a:p>
          <a:p>
            <a:pPr eaLnBrk="1" hangingPunct="1"/>
            <a:r>
              <a:rPr lang="en-US" altLang="en-US" sz="900" b="1" dirty="0">
                <a:solidFill>
                  <a:schemeClr val="bg1"/>
                </a:solidFill>
                <a:latin typeface="Calibri" panose="020F0502020204030204" pitchFamily="34" charset="0"/>
              </a:rPr>
              <a:t>A Weqas study to monitor the effectiveness of Serum Indices</a:t>
            </a:r>
            <a:endParaRPr lang="en-GB" altLang="en-US" sz="9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64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627534"/>
            <a:ext cx="4350835" cy="217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27535"/>
            <a:ext cx="4200373" cy="21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824166"/>
            <a:ext cx="4180795" cy="208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95786"/>
            <a:ext cx="4023332" cy="201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597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altLang="en-US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Interferences - Effect of icterus on assays</a:t>
            </a:r>
            <a:br>
              <a:rPr lang="en-GB" altLang="en-US" sz="800" b="1" dirty="0">
                <a:latin typeface="Calibri" panose="020F0502020204030204" pitchFamily="34" charset="0"/>
              </a:rPr>
            </a:b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196454"/>
            <a:ext cx="7704138" cy="702469"/>
          </a:xfrm>
        </p:spPr>
        <p:txBody>
          <a:bodyPr lIns="92075" tIns="46038" rIns="92075" bIns="46038"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Objectives of EQA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238125" y="1059657"/>
            <a:ext cx="8667750" cy="3942160"/>
          </a:xfrm>
        </p:spPr>
        <p:txBody>
          <a:bodyPr lIns="92075" tIns="46038" rIns="92075" bIns="46038">
            <a:normAutofit fontScale="85000" lnSpcReduction="10000"/>
          </a:bodyPr>
          <a:lstStyle/>
          <a:p>
            <a:r>
              <a:rPr lang="en-US" sz="2800" dirty="0"/>
              <a:t>Provide a measure of the quality of a test</a:t>
            </a:r>
          </a:p>
          <a:p>
            <a:r>
              <a:rPr lang="en-US" sz="2800" dirty="0"/>
              <a:t>To supplement internal quality control procedures</a:t>
            </a:r>
          </a:p>
          <a:p>
            <a:r>
              <a:rPr lang="en-US" sz="2800" dirty="0"/>
              <a:t>Provide a measure of the “state of the art” of a test</a:t>
            </a:r>
          </a:p>
          <a:p>
            <a:r>
              <a:rPr lang="en-US" sz="2800" dirty="0"/>
              <a:t>To obtain consensus values when true values are unknown</a:t>
            </a:r>
          </a:p>
          <a:p>
            <a:r>
              <a:rPr lang="en-US" sz="2800" dirty="0"/>
              <a:t>To investigate factors in performance (methods, staff etc)</a:t>
            </a:r>
          </a:p>
          <a:p>
            <a:r>
              <a:rPr lang="en-US" sz="2800" dirty="0"/>
              <a:t>To act as an educational stimulus to improvement in performance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To provide a Post market vigilance service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To provide evidence and monitoring of </a:t>
            </a:r>
            <a:r>
              <a:rPr lang="en-US" sz="2800" dirty="0" err="1">
                <a:solidFill>
                  <a:srgbClr val="FF0000"/>
                </a:solidFill>
              </a:rPr>
              <a:t>harmonisation</a:t>
            </a:r>
            <a:r>
              <a:rPr lang="en-US" sz="2800" dirty="0">
                <a:solidFill>
                  <a:srgbClr val="FF0000"/>
                </a:solidFill>
              </a:rPr>
              <a:t> strategies</a:t>
            </a:r>
          </a:p>
          <a:p>
            <a:pPr algn="r">
              <a:buFont typeface="Wingdings" pitchFamily="2" charset="2"/>
              <a:buNone/>
            </a:pPr>
            <a:r>
              <a:rPr lang="en-AU" sz="2000" dirty="0"/>
              <a:t>IFCC 1977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67875"/>
            <a:ext cx="8229600" cy="714375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tx2"/>
                </a:solidFill>
              </a:rPr>
              <a:t>Planning an EQA?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017974"/>
            <a:ext cx="8526493" cy="324802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AU" sz="3600" dirty="0"/>
              <a:t>Design for clinical need</a:t>
            </a:r>
          </a:p>
          <a:p>
            <a:pPr>
              <a:buFont typeface="Wingdings" pitchFamily="2" charset="2"/>
              <a:buChar char="ü"/>
            </a:pPr>
            <a:r>
              <a:rPr lang="en-AU" sz="3600" dirty="0"/>
              <a:t>Material  type &amp; frequency</a:t>
            </a:r>
          </a:p>
          <a:p>
            <a:pPr>
              <a:buFont typeface="Wingdings" pitchFamily="2" charset="2"/>
              <a:buChar char="ü"/>
            </a:pPr>
            <a:r>
              <a:rPr lang="en-AU" sz="3600" dirty="0"/>
              <a:t>Identify performance specification</a:t>
            </a:r>
          </a:p>
          <a:p>
            <a:pPr>
              <a:buFont typeface="Wingdings" pitchFamily="2" charset="2"/>
              <a:buChar char="ü"/>
            </a:pPr>
            <a:r>
              <a:rPr lang="en-AU" sz="4000" dirty="0"/>
              <a:t>Data analysis </a:t>
            </a:r>
          </a:p>
          <a:p>
            <a:pPr>
              <a:buFont typeface="Wingdings" pitchFamily="2" charset="2"/>
              <a:buChar char="ü"/>
            </a:pPr>
            <a:r>
              <a:rPr lang="en-AU" sz="4000" dirty="0"/>
              <a:t>Reports </a:t>
            </a:r>
          </a:p>
          <a:p>
            <a:pPr>
              <a:buFont typeface="Wingdings" pitchFamily="2" charset="2"/>
              <a:buChar char="ü"/>
            </a:pPr>
            <a:r>
              <a:rPr lang="en-AU" sz="4000" dirty="0"/>
              <a:t>Education element</a:t>
            </a:r>
          </a:p>
          <a:p>
            <a:pPr>
              <a:buFont typeface="Wingdings" pitchFamily="2" charset="2"/>
              <a:buChar char="ü"/>
            </a:pPr>
            <a:r>
              <a:rPr lang="en-AU" sz="4000" dirty="0"/>
              <a:t>Troubleshooting support</a:t>
            </a:r>
            <a:endParaRPr lang="en-US" sz="4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Troubleshooting Suppor</a:t>
            </a:r>
            <a:r>
              <a:rPr lang="en-AU" dirty="0"/>
              <a:t>t</a:t>
            </a: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Can you provide a consultation service?</a:t>
            </a:r>
          </a:p>
          <a:p>
            <a:r>
              <a:rPr lang="en-AU" dirty="0"/>
              <a:t>Available by phone, fax, e-mail</a:t>
            </a:r>
          </a:p>
          <a:p>
            <a:r>
              <a:rPr lang="en-AU" dirty="0"/>
              <a:t>Provide help with</a:t>
            </a:r>
          </a:p>
          <a:p>
            <a:pPr lvl="1"/>
            <a:r>
              <a:rPr lang="en-AU" dirty="0"/>
              <a:t>method classification queries</a:t>
            </a:r>
          </a:p>
          <a:p>
            <a:pPr lvl="1"/>
            <a:r>
              <a:rPr lang="en-AU" dirty="0" err="1"/>
              <a:t>analyte</a:t>
            </a:r>
            <a:r>
              <a:rPr lang="en-AU" dirty="0"/>
              <a:t> problems</a:t>
            </a:r>
          </a:p>
          <a:p>
            <a:pPr lvl="1"/>
            <a:r>
              <a:rPr lang="en-AU" dirty="0"/>
              <a:t>report interpretation</a:t>
            </a:r>
          </a:p>
          <a:p>
            <a:pPr lvl="1"/>
            <a:r>
              <a:rPr lang="en-AU" dirty="0"/>
              <a:t>troubleshooting</a:t>
            </a:r>
          </a:p>
          <a:p>
            <a:pPr lvl="1"/>
            <a:endParaRPr lang="en-AU" dirty="0"/>
          </a:p>
          <a:p>
            <a:endParaRPr lang="en-A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/>
          </p:cNvSpPr>
          <p:nvPr/>
        </p:nvSpPr>
        <p:spPr bwMode="auto">
          <a:xfrm>
            <a:off x="609600" y="204788"/>
            <a:ext cx="77851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688" bIns="0" anchor="ctr"/>
          <a:lstStyle/>
          <a:p>
            <a:pPr marL="39688">
              <a:defRPr/>
            </a:pPr>
            <a:r>
              <a:rPr lang="en-US" sz="3600">
                <a:solidFill>
                  <a:srgbClr val="0087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Problem Solving Flow Chart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547813" y="1059656"/>
          <a:ext cx="83312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Document" r:id="rId3" imgW="6900577" imgH="2568386" progId="">
                  <p:embed/>
                </p:oleObj>
              </mc:Choice>
              <mc:Fallback>
                <p:oleObj name="Document" r:id="rId3" imgW="6900577" imgH="2568386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059656"/>
                        <a:ext cx="8331200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2051050" y="1329929"/>
            <a:ext cx="0" cy="863203"/>
          </a:xfrm>
          <a:prstGeom prst="line">
            <a:avLst/>
          </a:prstGeom>
          <a:noFill/>
          <a:ln w="9525">
            <a:solidFill>
              <a:srgbClr val="6FBF1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995739" y="2625329"/>
            <a:ext cx="1081087" cy="0"/>
          </a:xfrm>
          <a:prstGeom prst="line">
            <a:avLst/>
          </a:prstGeom>
          <a:noFill/>
          <a:ln w="9525">
            <a:solidFill>
              <a:srgbClr val="6FBF1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7524750" y="2625329"/>
            <a:ext cx="1081088" cy="0"/>
          </a:xfrm>
          <a:prstGeom prst="line">
            <a:avLst/>
          </a:prstGeom>
          <a:noFill/>
          <a:ln w="9525">
            <a:solidFill>
              <a:srgbClr val="6FBF1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15616" y="4840002"/>
            <a:ext cx="2304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Pages 18-19 of SP-QL1-IntLabEQA</a:t>
            </a:r>
          </a:p>
        </p:txBody>
      </p:sp>
    </p:spTree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/>
          </p:cNvSpPr>
          <p:nvPr/>
        </p:nvSpPr>
        <p:spPr bwMode="auto">
          <a:xfrm>
            <a:off x="1908175" y="1329929"/>
            <a:ext cx="2067169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[3] Check whether the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cause is curvilinear data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(m,c,Sy.x,r)</a:t>
            </a:r>
          </a:p>
        </p:txBody>
      </p:sp>
      <p:sp>
        <p:nvSpPr>
          <p:cNvPr id="16387" name="Rectangle 2"/>
          <p:cNvSpPr>
            <a:spLocks/>
          </p:cNvSpPr>
          <p:nvPr/>
        </p:nvSpPr>
        <p:spPr bwMode="auto">
          <a:xfrm>
            <a:off x="1763713" y="2247900"/>
            <a:ext cx="2493440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[4] Then the error is random,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check whether there is 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clerical error.</a:t>
            </a:r>
          </a:p>
        </p:txBody>
      </p:sp>
      <p:sp>
        <p:nvSpPr>
          <p:cNvPr id="16388" name="Rectangle 3"/>
          <p:cNvSpPr>
            <a:spLocks/>
          </p:cNvSpPr>
          <p:nvPr/>
        </p:nvSpPr>
        <p:spPr bwMode="auto">
          <a:xfrm>
            <a:off x="1619251" y="3598069"/>
            <a:ext cx="2225546" cy="17235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[5]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Check for causes 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of imprecision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e.g. inexperienced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operators, faulty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equipment, inappropriate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methods</a:t>
            </a:r>
          </a:p>
        </p:txBody>
      </p:sp>
      <p:sp>
        <p:nvSpPr>
          <p:cNvPr id="16389" name="Rectangle 4"/>
          <p:cNvSpPr>
            <a:spLocks/>
          </p:cNvSpPr>
          <p:nvPr/>
        </p:nvSpPr>
        <p:spPr bwMode="auto">
          <a:xfrm>
            <a:off x="4500564" y="3436144"/>
            <a:ext cx="903517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Eliminate 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blunder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go to [2]</a:t>
            </a:r>
          </a:p>
        </p:txBody>
      </p:sp>
      <p:sp>
        <p:nvSpPr>
          <p:cNvPr id="16390" name="Rectangle 5"/>
          <p:cNvSpPr>
            <a:spLocks/>
          </p:cNvSpPr>
          <p:nvPr/>
        </p:nvSpPr>
        <p:spPr bwMode="auto">
          <a:xfrm>
            <a:off x="3924301" y="4839892"/>
            <a:ext cx="792163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go to [2]</a:t>
            </a:r>
          </a:p>
        </p:txBody>
      </p:sp>
      <p:sp>
        <p:nvSpPr>
          <p:cNvPr id="16391" name="Rectangle 6"/>
          <p:cNvSpPr>
            <a:spLocks/>
          </p:cNvSpPr>
          <p:nvPr/>
        </p:nvSpPr>
        <p:spPr bwMode="auto">
          <a:xfrm>
            <a:off x="4140201" y="2950369"/>
            <a:ext cx="373437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latin typeface="Calibri" pitchFamily="34" charset="0"/>
              </a:rPr>
              <a:t>YES</a:t>
            </a:r>
          </a:p>
        </p:txBody>
      </p:sp>
      <p:sp>
        <p:nvSpPr>
          <p:cNvPr id="16392" name="Rectangle 7"/>
          <p:cNvSpPr>
            <a:spLocks/>
          </p:cNvSpPr>
          <p:nvPr/>
        </p:nvSpPr>
        <p:spPr bwMode="auto">
          <a:xfrm>
            <a:off x="2484439" y="1977629"/>
            <a:ext cx="349776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latin typeface="Calibri" pitchFamily="34" charset="0"/>
              </a:rPr>
              <a:t>NO</a:t>
            </a:r>
          </a:p>
        </p:txBody>
      </p:sp>
      <p:sp>
        <p:nvSpPr>
          <p:cNvPr id="16393" name="Rectangle 8"/>
          <p:cNvSpPr>
            <a:spLocks/>
          </p:cNvSpPr>
          <p:nvPr/>
        </p:nvSpPr>
        <p:spPr bwMode="auto">
          <a:xfrm>
            <a:off x="2339976" y="897732"/>
            <a:ext cx="396263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latin typeface="Calibri" pitchFamily="34" charset="0"/>
              </a:rPr>
              <a:t>NO</a:t>
            </a:r>
            <a:r>
              <a:rPr lang="en-US" sz="16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394" name="Rectangle 9"/>
          <p:cNvSpPr>
            <a:spLocks/>
          </p:cNvSpPr>
          <p:nvPr/>
        </p:nvSpPr>
        <p:spPr bwMode="auto">
          <a:xfrm>
            <a:off x="2268539" y="3165873"/>
            <a:ext cx="349776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latin typeface="Calibri" pitchFamily="34" charset="0"/>
              </a:rPr>
              <a:t>NO</a:t>
            </a:r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>
            <a:off x="2916239" y="844154"/>
            <a:ext cx="1587" cy="333375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6396" name="Line 11"/>
          <p:cNvSpPr>
            <a:spLocks noChangeShapeType="1"/>
          </p:cNvSpPr>
          <p:nvPr/>
        </p:nvSpPr>
        <p:spPr bwMode="auto">
          <a:xfrm>
            <a:off x="2987675" y="1869281"/>
            <a:ext cx="1588" cy="333375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6397" name="Line 12"/>
          <p:cNvSpPr>
            <a:spLocks noChangeShapeType="1"/>
          </p:cNvSpPr>
          <p:nvPr/>
        </p:nvSpPr>
        <p:spPr bwMode="auto">
          <a:xfrm flipH="1">
            <a:off x="2771775" y="3003947"/>
            <a:ext cx="166688" cy="504825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6398" name="Line 13"/>
          <p:cNvSpPr>
            <a:spLocks noChangeShapeType="1"/>
          </p:cNvSpPr>
          <p:nvPr/>
        </p:nvSpPr>
        <p:spPr bwMode="auto">
          <a:xfrm>
            <a:off x="3851275" y="3112294"/>
            <a:ext cx="596900" cy="504825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6399" name="Line 14"/>
          <p:cNvSpPr>
            <a:spLocks noChangeShapeType="1"/>
          </p:cNvSpPr>
          <p:nvPr/>
        </p:nvSpPr>
        <p:spPr bwMode="auto">
          <a:xfrm>
            <a:off x="3276600" y="4731544"/>
            <a:ext cx="520700" cy="104775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6400" name="Rectangle 15"/>
          <p:cNvSpPr>
            <a:spLocks/>
          </p:cNvSpPr>
          <p:nvPr/>
        </p:nvSpPr>
        <p:spPr bwMode="auto">
          <a:xfrm>
            <a:off x="1835150" y="250032"/>
            <a:ext cx="2198680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[1] </a:t>
            </a:r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 Italic" charset="0"/>
                <a:sym typeface="Times New Roman Bold Italic" charset="0"/>
              </a:rPr>
              <a:t>Are you satisfied with 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 Italic" charset="0"/>
                <a:sym typeface="Times New Roman Bold Italic" charset="0"/>
              </a:rPr>
              <a:t>your imprecision values?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 Italic" charset="0"/>
                <a:sym typeface="Times New Roman Bold Italic" charset="0"/>
              </a:rPr>
              <a:t>(Sy.x, r)</a:t>
            </a:r>
          </a:p>
        </p:txBody>
      </p:sp>
      <p:sp>
        <p:nvSpPr>
          <p:cNvPr id="64528" name="Rectangle 16"/>
          <p:cNvSpPr>
            <a:spLocks/>
          </p:cNvSpPr>
          <p:nvPr/>
        </p:nvSpPr>
        <p:spPr bwMode="auto">
          <a:xfrm>
            <a:off x="4427538" y="1006079"/>
            <a:ext cx="441960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688" bIns="0" anchor="ctr"/>
          <a:lstStyle/>
          <a:p>
            <a:pPr marL="39688">
              <a:defRPr/>
            </a:pPr>
            <a:r>
              <a:rPr lang="en-US" sz="3600" dirty="0">
                <a:solidFill>
                  <a:srgbClr val="0087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Problem Solving Flow Chart</a:t>
            </a:r>
          </a:p>
        </p:txBody>
      </p:sp>
      <p:sp>
        <p:nvSpPr>
          <p:cNvPr id="16402" name="Rectangle 17"/>
          <p:cNvSpPr>
            <a:spLocks/>
          </p:cNvSpPr>
          <p:nvPr/>
        </p:nvSpPr>
        <p:spPr bwMode="auto">
          <a:xfrm>
            <a:off x="6156325" y="2463404"/>
            <a:ext cx="175362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2400">
                <a:solidFill>
                  <a:srgbClr val="595959"/>
                </a:solidFill>
                <a:latin typeface="Calibri" pitchFamily="34" charset="0"/>
              </a:rPr>
              <a:t>IMPRECISION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92080" y="4840002"/>
            <a:ext cx="2304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Pages 18-19 of SP-QL1-IntLabEQA</a:t>
            </a:r>
          </a:p>
        </p:txBody>
      </p:sp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82738" y="519113"/>
            <a:ext cx="7561262" cy="155972"/>
          </a:xfrm>
        </p:spPr>
        <p:txBody>
          <a:bodyPr>
            <a:normAutofit fontScale="90000"/>
          </a:bodyPr>
          <a:lstStyle/>
          <a:p>
            <a:pPr marL="39688">
              <a:defRPr/>
            </a:pPr>
            <a:r>
              <a:rPr lang="en-US" sz="4000" dirty="0">
                <a:solidFill>
                  <a:srgbClr val="0087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Problem Solving Flow Chart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955676" y="952500"/>
          <a:ext cx="8188325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Document" r:id="rId3" imgW="8931813" imgH="5970809" progId="">
                  <p:embed/>
                </p:oleObj>
              </mc:Choice>
              <mc:Fallback>
                <p:oleObj name="Document" r:id="rId3" imgW="8931813" imgH="5970809" progId="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6" y="952500"/>
                        <a:ext cx="8188325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5616" y="4840002"/>
            <a:ext cx="2304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Pages 18-19 of SP-QL1-IntLabEQA</a:t>
            </a:r>
          </a:p>
        </p:txBody>
      </p:sp>
    </p:spTree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/>
          </p:cNvSpPr>
          <p:nvPr/>
        </p:nvSpPr>
        <p:spPr bwMode="auto">
          <a:xfrm>
            <a:off x="3322638" y="473868"/>
            <a:ext cx="1163140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b="1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Curvilinear</a:t>
            </a:r>
          </a:p>
          <a:p>
            <a:pPr marL="39688"/>
            <a:r>
              <a:rPr lang="en-US" sz="1600" b="1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(m, c, Sy.x, r)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4830763" y="473868"/>
            <a:ext cx="1159998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b="1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proportional</a:t>
            </a:r>
          </a:p>
          <a:p>
            <a:pPr marL="39688"/>
            <a:r>
              <a:rPr lang="en-US" sz="1600" b="1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(m)</a:t>
            </a:r>
          </a:p>
        </p:txBody>
      </p:sp>
      <p:sp>
        <p:nvSpPr>
          <p:cNvPr id="3077" name="Rectangle 3"/>
          <p:cNvSpPr>
            <a:spLocks/>
          </p:cNvSpPr>
          <p:nvPr/>
        </p:nvSpPr>
        <p:spPr bwMode="auto">
          <a:xfrm>
            <a:off x="6477001" y="463153"/>
            <a:ext cx="607860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b="1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mixed</a:t>
            </a:r>
          </a:p>
          <a:p>
            <a:pPr marL="39688"/>
            <a:r>
              <a:rPr lang="en-US" sz="1600" b="1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(m, c) </a:t>
            </a:r>
          </a:p>
        </p:txBody>
      </p:sp>
      <p:sp>
        <p:nvSpPr>
          <p:cNvPr id="3078" name="Rectangle 4"/>
          <p:cNvSpPr>
            <a:spLocks/>
          </p:cNvSpPr>
          <p:nvPr/>
        </p:nvSpPr>
        <p:spPr bwMode="auto">
          <a:xfrm>
            <a:off x="7759700" y="463153"/>
            <a:ext cx="815416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b="1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constant</a:t>
            </a:r>
          </a:p>
          <a:p>
            <a:pPr marL="39688"/>
            <a:r>
              <a:rPr lang="en-US" sz="1600" b="1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(c)</a:t>
            </a:r>
          </a:p>
        </p:txBody>
      </p:sp>
      <p:sp>
        <p:nvSpPr>
          <p:cNvPr id="3079" name="Rectangle 5"/>
          <p:cNvSpPr>
            <a:spLocks/>
          </p:cNvSpPr>
          <p:nvPr/>
        </p:nvSpPr>
        <p:spPr bwMode="auto">
          <a:xfrm>
            <a:off x="3314700" y="1045369"/>
            <a:ext cx="1469378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Check for time 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expired reagents</a:t>
            </a:r>
          </a:p>
        </p:txBody>
      </p:sp>
      <p:sp>
        <p:nvSpPr>
          <p:cNvPr id="3080" name="Rectangle 6"/>
          <p:cNvSpPr>
            <a:spLocks/>
          </p:cNvSpPr>
          <p:nvPr/>
        </p:nvSpPr>
        <p:spPr bwMode="auto">
          <a:xfrm>
            <a:off x="6138864" y="988219"/>
            <a:ext cx="1009636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 Italic" charset="0"/>
                <a:sym typeface="Times New Roman Bold Italic" charset="0"/>
              </a:rPr>
              <a:t>Is it a “one 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 Italic" charset="0"/>
                <a:sym typeface="Times New Roman Bold Italic" charset="0"/>
              </a:rPr>
              <a:t>point” cal?</a:t>
            </a:r>
          </a:p>
        </p:txBody>
      </p:sp>
      <p:sp>
        <p:nvSpPr>
          <p:cNvPr id="3081" name="Rectangle 7"/>
          <p:cNvSpPr>
            <a:spLocks/>
          </p:cNvSpPr>
          <p:nvPr/>
        </p:nvSpPr>
        <p:spPr bwMode="auto">
          <a:xfrm>
            <a:off x="3302000" y="1845469"/>
            <a:ext cx="801887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Replace 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reagents</a:t>
            </a:r>
          </a:p>
        </p:txBody>
      </p:sp>
      <p:sp>
        <p:nvSpPr>
          <p:cNvPr id="3082" name="Rectangle 8"/>
          <p:cNvSpPr>
            <a:spLocks/>
          </p:cNvSpPr>
          <p:nvPr/>
        </p:nvSpPr>
        <p:spPr bwMode="auto">
          <a:xfrm>
            <a:off x="4622801" y="2068116"/>
            <a:ext cx="951928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Check all 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calibrators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inc. zero</a:t>
            </a:r>
          </a:p>
        </p:txBody>
      </p:sp>
      <p:sp>
        <p:nvSpPr>
          <p:cNvPr id="3083" name="Rectangle 9"/>
          <p:cNvSpPr>
            <a:spLocks/>
          </p:cNvSpPr>
          <p:nvPr/>
        </p:nvSpPr>
        <p:spPr bwMode="auto">
          <a:xfrm>
            <a:off x="7358063" y="2005013"/>
            <a:ext cx="1531831" cy="984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Check zero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(reagent blank,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serum blank,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instrument zero</a:t>
            </a:r>
            <a:r>
              <a:rPr lang="en-US" sz="1600">
                <a:solidFill>
                  <a:srgbClr val="FFCC66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).</a:t>
            </a:r>
          </a:p>
        </p:txBody>
      </p:sp>
      <p:sp>
        <p:nvSpPr>
          <p:cNvPr id="3084" name="Rectangle 10"/>
          <p:cNvSpPr>
            <a:spLocks/>
          </p:cNvSpPr>
          <p:nvPr/>
        </p:nvSpPr>
        <p:spPr bwMode="auto">
          <a:xfrm>
            <a:off x="5613400" y="2937273"/>
            <a:ext cx="1007776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Recalibrate</a:t>
            </a:r>
          </a:p>
        </p:txBody>
      </p:sp>
      <p:sp>
        <p:nvSpPr>
          <p:cNvPr id="3085" name="Rectangle 11"/>
          <p:cNvSpPr>
            <a:spLocks/>
          </p:cNvSpPr>
          <p:nvPr/>
        </p:nvSpPr>
        <p:spPr bwMode="auto">
          <a:xfrm>
            <a:off x="5114926" y="3508773"/>
            <a:ext cx="1657826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Run linearity check</a:t>
            </a:r>
          </a:p>
        </p:txBody>
      </p:sp>
      <p:sp>
        <p:nvSpPr>
          <p:cNvPr id="3086" name="Rectangle 12"/>
          <p:cNvSpPr>
            <a:spLocks/>
          </p:cNvSpPr>
          <p:nvPr/>
        </p:nvSpPr>
        <p:spPr bwMode="auto">
          <a:xfrm>
            <a:off x="3228975" y="3788569"/>
            <a:ext cx="1459695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 Italic" charset="0"/>
                <a:sym typeface="Times New Roman Bold Italic" charset="0"/>
              </a:rPr>
              <a:t>Are you satisfied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 Italic" charset="0"/>
                <a:sym typeface="Times New Roman Bold Italic" charset="0"/>
              </a:rPr>
              <a:t>with slope?</a:t>
            </a:r>
          </a:p>
        </p:txBody>
      </p:sp>
      <p:sp>
        <p:nvSpPr>
          <p:cNvPr id="3087" name="Rectangle 13"/>
          <p:cNvSpPr>
            <a:spLocks/>
          </p:cNvSpPr>
          <p:nvPr/>
        </p:nvSpPr>
        <p:spPr bwMode="auto">
          <a:xfrm>
            <a:off x="7194550" y="3857625"/>
            <a:ext cx="1459695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 Italic" charset="0"/>
                <a:sym typeface="Times New Roman Bold Italic" charset="0"/>
              </a:rPr>
              <a:t>Are you satisfied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 Italic" charset="0"/>
                <a:sym typeface="Times New Roman Bold Italic" charset="0"/>
              </a:rPr>
              <a:t>with intercept?</a:t>
            </a:r>
          </a:p>
        </p:txBody>
      </p:sp>
      <p:sp>
        <p:nvSpPr>
          <p:cNvPr id="66574" name="Rectangle 14"/>
          <p:cNvSpPr>
            <a:spLocks/>
          </p:cNvSpPr>
          <p:nvPr/>
        </p:nvSpPr>
        <p:spPr bwMode="auto">
          <a:xfrm>
            <a:off x="2051051" y="86916"/>
            <a:ext cx="4663264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>
              <a:defRPr/>
            </a:pPr>
            <a:r>
              <a:rPr lang="en-US" sz="3200">
                <a:solidFill>
                  <a:srgbClr val="0087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Problem Solving Flow Chart</a:t>
            </a:r>
          </a:p>
        </p:txBody>
      </p:sp>
      <p:sp>
        <p:nvSpPr>
          <p:cNvPr id="3089" name="Rectangle 15"/>
          <p:cNvSpPr>
            <a:spLocks/>
          </p:cNvSpPr>
          <p:nvPr/>
        </p:nvSpPr>
        <p:spPr bwMode="auto">
          <a:xfrm>
            <a:off x="2978150" y="919163"/>
            <a:ext cx="5930900" cy="421838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90" name="Rectangle 16"/>
          <p:cNvSpPr>
            <a:spLocks/>
          </p:cNvSpPr>
          <p:nvPr/>
        </p:nvSpPr>
        <p:spPr bwMode="auto">
          <a:xfrm>
            <a:off x="4778375" y="4645819"/>
            <a:ext cx="1756379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Adjust slope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 value of instrument</a:t>
            </a:r>
          </a:p>
        </p:txBody>
      </p:sp>
      <p:sp>
        <p:nvSpPr>
          <p:cNvPr id="3091" name="Rectangle 17"/>
          <p:cNvSpPr>
            <a:spLocks/>
          </p:cNvSpPr>
          <p:nvPr/>
        </p:nvSpPr>
        <p:spPr bwMode="auto">
          <a:xfrm>
            <a:off x="7316789" y="4645819"/>
            <a:ext cx="1726756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Recalibrate,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run linearity check.</a:t>
            </a:r>
            <a:r>
              <a:rPr lang="en-US" sz="1600">
                <a:solidFill>
                  <a:srgbClr val="FFCC66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</a:p>
        </p:txBody>
      </p:sp>
      <p:sp>
        <p:nvSpPr>
          <p:cNvPr id="3092" name="Rectangle 18"/>
          <p:cNvSpPr>
            <a:spLocks/>
          </p:cNvSpPr>
          <p:nvPr/>
        </p:nvSpPr>
        <p:spPr bwMode="auto">
          <a:xfrm>
            <a:off x="7288214" y="3045619"/>
            <a:ext cx="1283236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Check method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specificity</a:t>
            </a:r>
          </a:p>
        </p:txBody>
      </p:sp>
      <p:sp>
        <p:nvSpPr>
          <p:cNvPr id="3093" name="Rectangle 19"/>
          <p:cNvSpPr>
            <a:spLocks/>
          </p:cNvSpPr>
          <p:nvPr/>
        </p:nvSpPr>
        <p:spPr bwMode="auto">
          <a:xfrm>
            <a:off x="3260726" y="1565673"/>
            <a:ext cx="373437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latin typeface="Calibri" pitchFamily="34" charset="0"/>
              </a:rPr>
              <a:t>YES</a:t>
            </a:r>
          </a:p>
        </p:txBody>
      </p:sp>
      <p:sp>
        <p:nvSpPr>
          <p:cNvPr id="3094" name="Rectangle 20"/>
          <p:cNvSpPr>
            <a:spLocks/>
          </p:cNvSpPr>
          <p:nvPr/>
        </p:nvSpPr>
        <p:spPr bwMode="auto">
          <a:xfrm>
            <a:off x="7202488" y="1460897"/>
            <a:ext cx="373437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3095" name="Rectangle 21"/>
          <p:cNvSpPr>
            <a:spLocks/>
          </p:cNvSpPr>
          <p:nvPr/>
        </p:nvSpPr>
        <p:spPr bwMode="auto">
          <a:xfrm>
            <a:off x="3087688" y="4204097"/>
            <a:ext cx="373437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3096" name="Rectangle 22"/>
          <p:cNvSpPr>
            <a:spLocks/>
          </p:cNvSpPr>
          <p:nvPr/>
        </p:nvSpPr>
        <p:spPr bwMode="auto">
          <a:xfrm>
            <a:off x="5754688" y="3918347"/>
            <a:ext cx="373437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3097" name="Rectangle 23"/>
          <p:cNvSpPr>
            <a:spLocks/>
          </p:cNvSpPr>
          <p:nvPr/>
        </p:nvSpPr>
        <p:spPr bwMode="auto">
          <a:xfrm>
            <a:off x="4340226" y="1529954"/>
            <a:ext cx="349776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3098" name="Rectangle 24"/>
          <p:cNvSpPr>
            <a:spLocks/>
          </p:cNvSpPr>
          <p:nvPr/>
        </p:nvSpPr>
        <p:spPr bwMode="auto">
          <a:xfrm>
            <a:off x="6021389" y="1460897"/>
            <a:ext cx="349776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3099" name="Rectangle 25"/>
          <p:cNvSpPr>
            <a:spLocks/>
          </p:cNvSpPr>
          <p:nvPr/>
        </p:nvSpPr>
        <p:spPr bwMode="auto">
          <a:xfrm>
            <a:off x="8307389" y="3518297"/>
            <a:ext cx="349776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3100" name="Rectangle 26"/>
          <p:cNvSpPr>
            <a:spLocks/>
          </p:cNvSpPr>
          <p:nvPr/>
        </p:nvSpPr>
        <p:spPr bwMode="auto">
          <a:xfrm>
            <a:off x="4116389" y="4204097"/>
            <a:ext cx="349776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3101" name="Line 27"/>
          <p:cNvSpPr>
            <a:spLocks noChangeShapeType="1"/>
          </p:cNvSpPr>
          <p:nvPr/>
        </p:nvSpPr>
        <p:spPr bwMode="auto">
          <a:xfrm flipH="1">
            <a:off x="3803650" y="1490663"/>
            <a:ext cx="165100" cy="276225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02" name="Line 28"/>
          <p:cNvSpPr>
            <a:spLocks noChangeShapeType="1"/>
          </p:cNvSpPr>
          <p:nvPr/>
        </p:nvSpPr>
        <p:spPr bwMode="auto">
          <a:xfrm flipH="1">
            <a:off x="3346450" y="4291013"/>
            <a:ext cx="317500" cy="447675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03" name="Line 29"/>
          <p:cNvSpPr>
            <a:spLocks noChangeShapeType="1"/>
          </p:cNvSpPr>
          <p:nvPr/>
        </p:nvSpPr>
        <p:spPr bwMode="auto">
          <a:xfrm>
            <a:off x="4121150" y="1547813"/>
            <a:ext cx="444500" cy="390525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04" name="Line 30"/>
          <p:cNvSpPr>
            <a:spLocks noChangeShapeType="1"/>
          </p:cNvSpPr>
          <p:nvPr/>
        </p:nvSpPr>
        <p:spPr bwMode="auto">
          <a:xfrm>
            <a:off x="5257800" y="919163"/>
            <a:ext cx="1588" cy="1076325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05" name="Line 31"/>
          <p:cNvSpPr>
            <a:spLocks noChangeShapeType="1"/>
          </p:cNvSpPr>
          <p:nvPr/>
        </p:nvSpPr>
        <p:spPr bwMode="auto">
          <a:xfrm>
            <a:off x="3962400" y="862012"/>
            <a:ext cx="1588" cy="161925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06" name="Line 32"/>
          <p:cNvSpPr>
            <a:spLocks noChangeShapeType="1"/>
          </p:cNvSpPr>
          <p:nvPr/>
        </p:nvSpPr>
        <p:spPr bwMode="auto">
          <a:xfrm>
            <a:off x="6705600" y="862012"/>
            <a:ext cx="1588" cy="161925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07" name="Line 33"/>
          <p:cNvSpPr>
            <a:spLocks noChangeShapeType="1"/>
          </p:cNvSpPr>
          <p:nvPr/>
        </p:nvSpPr>
        <p:spPr bwMode="auto">
          <a:xfrm>
            <a:off x="8001000" y="919163"/>
            <a:ext cx="1588" cy="1019175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08" name="Line 34"/>
          <p:cNvSpPr>
            <a:spLocks noChangeShapeType="1"/>
          </p:cNvSpPr>
          <p:nvPr/>
        </p:nvSpPr>
        <p:spPr bwMode="auto">
          <a:xfrm flipH="1">
            <a:off x="5556250" y="1433513"/>
            <a:ext cx="1155700" cy="676275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09" name="Line 35"/>
          <p:cNvSpPr>
            <a:spLocks noChangeShapeType="1"/>
          </p:cNvSpPr>
          <p:nvPr/>
        </p:nvSpPr>
        <p:spPr bwMode="auto">
          <a:xfrm>
            <a:off x="6864350" y="1433513"/>
            <a:ext cx="749300" cy="447675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10" name="Line 36"/>
          <p:cNvSpPr>
            <a:spLocks noChangeShapeType="1"/>
          </p:cNvSpPr>
          <p:nvPr/>
        </p:nvSpPr>
        <p:spPr bwMode="auto">
          <a:xfrm>
            <a:off x="3968750" y="2290763"/>
            <a:ext cx="444500" cy="161925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11" name="Line 37"/>
          <p:cNvSpPr>
            <a:spLocks noChangeShapeType="1"/>
          </p:cNvSpPr>
          <p:nvPr/>
        </p:nvSpPr>
        <p:spPr bwMode="auto">
          <a:xfrm>
            <a:off x="5416550" y="2633663"/>
            <a:ext cx="520700" cy="219075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12" name="Line 38"/>
          <p:cNvSpPr>
            <a:spLocks noChangeShapeType="1"/>
          </p:cNvSpPr>
          <p:nvPr/>
        </p:nvSpPr>
        <p:spPr bwMode="auto">
          <a:xfrm flipH="1">
            <a:off x="6394450" y="2576513"/>
            <a:ext cx="774700" cy="276225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13" name="Line 39"/>
          <p:cNvSpPr>
            <a:spLocks noChangeShapeType="1"/>
          </p:cNvSpPr>
          <p:nvPr/>
        </p:nvSpPr>
        <p:spPr bwMode="auto">
          <a:xfrm>
            <a:off x="6019800" y="3205163"/>
            <a:ext cx="1588" cy="276225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14" name="Line 40"/>
          <p:cNvSpPr>
            <a:spLocks noChangeShapeType="1"/>
          </p:cNvSpPr>
          <p:nvPr/>
        </p:nvSpPr>
        <p:spPr bwMode="auto">
          <a:xfrm flipH="1">
            <a:off x="4260850" y="3662363"/>
            <a:ext cx="546100" cy="104775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15" name="Line 41"/>
          <p:cNvSpPr>
            <a:spLocks noChangeShapeType="1"/>
          </p:cNvSpPr>
          <p:nvPr/>
        </p:nvSpPr>
        <p:spPr bwMode="auto">
          <a:xfrm>
            <a:off x="6940550" y="3662363"/>
            <a:ext cx="825500" cy="104775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16" name="Line 42"/>
          <p:cNvSpPr>
            <a:spLocks noChangeShapeType="1"/>
          </p:cNvSpPr>
          <p:nvPr/>
        </p:nvSpPr>
        <p:spPr bwMode="auto">
          <a:xfrm>
            <a:off x="6330950" y="4057650"/>
            <a:ext cx="673100" cy="1191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 type="triangle" w="med" len="med"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17" name="Line 43"/>
          <p:cNvSpPr>
            <a:spLocks noChangeShapeType="1"/>
          </p:cNvSpPr>
          <p:nvPr/>
        </p:nvSpPr>
        <p:spPr bwMode="auto">
          <a:xfrm rot="10800000" flipH="1">
            <a:off x="8077200" y="3481388"/>
            <a:ext cx="1588" cy="352425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18" name="Line 44"/>
          <p:cNvSpPr>
            <a:spLocks noChangeShapeType="1"/>
          </p:cNvSpPr>
          <p:nvPr/>
        </p:nvSpPr>
        <p:spPr bwMode="auto">
          <a:xfrm>
            <a:off x="3968750" y="4348163"/>
            <a:ext cx="596900" cy="390525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19" name="Line 45"/>
          <p:cNvSpPr>
            <a:spLocks noChangeShapeType="1"/>
          </p:cNvSpPr>
          <p:nvPr/>
        </p:nvSpPr>
        <p:spPr bwMode="auto">
          <a:xfrm>
            <a:off x="6178550" y="4800600"/>
            <a:ext cx="825500" cy="1191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20" name="Line 46"/>
          <p:cNvSpPr>
            <a:spLocks noChangeShapeType="1"/>
          </p:cNvSpPr>
          <p:nvPr/>
        </p:nvSpPr>
        <p:spPr bwMode="auto">
          <a:xfrm rot="10800000">
            <a:off x="4718050" y="4052888"/>
            <a:ext cx="2374900" cy="581025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21" name="Rectangle 48"/>
          <p:cNvSpPr>
            <a:spLocks/>
          </p:cNvSpPr>
          <p:nvPr/>
        </p:nvSpPr>
        <p:spPr bwMode="auto">
          <a:xfrm>
            <a:off x="1042988" y="1545432"/>
            <a:ext cx="171264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2400">
                <a:solidFill>
                  <a:srgbClr val="008785"/>
                </a:solidFill>
                <a:latin typeface="Calibri" pitchFamily="34" charset="0"/>
              </a:rPr>
              <a:t>INACCURACY</a:t>
            </a:r>
          </a:p>
        </p:txBody>
      </p:sp>
      <p:graphicFrame>
        <p:nvGraphicFramePr>
          <p:cNvPr id="3074" name="Object 48">
            <a:hlinkClick r:id="" action="ppaction://ole?verb=0"/>
          </p:cNvPr>
          <p:cNvGraphicFramePr>
            <a:graphicFrameLocks noGrp="1"/>
          </p:cNvGraphicFramePr>
          <p:nvPr>
            <p:ph idx="4294967295"/>
          </p:nvPr>
        </p:nvGraphicFramePr>
        <p:xfrm>
          <a:off x="4397376" y="4874419"/>
          <a:ext cx="4746625" cy="269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Document" r:id="rId3" imgW="4852335" imgH="367407" progId="">
                  <p:embed/>
                </p:oleObj>
              </mc:Choice>
              <mc:Fallback>
                <p:oleObj name="Document" r:id="rId3" imgW="4852335" imgH="367407" progId="">
                  <p:embed/>
                  <p:pic>
                    <p:nvPicPr>
                      <p:cNvPr id="0" name="Picture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76" y="4874419"/>
                        <a:ext cx="4746625" cy="269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755576" y="4894008"/>
            <a:ext cx="2304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Pages 18-19 of SP-QL1-IntLabEQA</a:t>
            </a:r>
          </a:p>
        </p:txBody>
      </p:sp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EQA and User in partnership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General Cycle of EQAS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619672" y="1371600"/>
          <a:ext cx="6343600" cy="336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67875"/>
            <a:ext cx="8229600" cy="714375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tx2"/>
                </a:solidFill>
              </a:rPr>
              <a:t>Planning an EQA?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03225" y="1200150"/>
            <a:ext cx="8337550" cy="324802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AU" sz="3600" dirty="0"/>
              <a:t>Design for clinical need</a:t>
            </a:r>
          </a:p>
          <a:p>
            <a:pPr>
              <a:buFont typeface="Wingdings" pitchFamily="2" charset="2"/>
              <a:buChar char="ü"/>
            </a:pPr>
            <a:r>
              <a:rPr lang="en-AU" sz="3600" dirty="0"/>
              <a:t>Material  type &amp; frequency</a:t>
            </a:r>
          </a:p>
          <a:p>
            <a:pPr lvl="1">
              <a:buNone/>
            </a:pPr>
            <a:r>
              <a:rPr lang="en-AU" sz="3600" dirty="0"/>
              <a:t>Identify performance specification</a:t>
            </a:r>
          </a:p>
          <a:p>
            <a:pPr lvl="1">
              <a:buNone/>
            </a:pPr>
            <a:r>
              <a:rPr lang="en-AU" sz="3600" dirty="0"/>
              <a:t>Data analysis </a:t>
            </a:r>
          </a:p>
          <a:p>
            <a:pPr lvl="1">
              <a:buNone/>
            </a:pPr>
            <a:r>
              <a:rPr lang="en-AU" sz="3600" dirty="0"/>
              <a:t>Reports </a:t>
            </a:r>
          </a:p>
          <a:p>
            <a:pPr lvl="1">
              <a:buNone/>
            </a:pPr>
            <a:r>
              <a:rPr lang="en-AU" sz="3600" dirty="0"/>
              <a:t>Education element</a:t>
            </a:r>
          </a:p>
          <a:p>
            <a:pPr lvl="1">
              <a:buNone/>
            </a:pPr>
            <a:r>
              <a:rPr lang="en-AU" sz="3600" dirty="0"/>
              <a:t>Troubleshooting support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/>
                </a:solidFill>
              </a:rPr>
              <a:t>EQA for diabetes programme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What tests do we need to assess?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2976" y="1821651"/>
          <a:ext cx="6215106" cy="23038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3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5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5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763">
                <a:tc>
                  <a:txBody>
                    <a:bodyPr/>
                    <a:lstStyle/>
                    <a:p>
                      <a:r>
                        <a:rPr lang="en-GB" sz="1400" dirty="0" err="1"/>
                        <a:t>Analyte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Material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Methods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587">
                <a:tc>
                  <a:txBody>
                    <a:bodyPr/>
                    <a:lstStyle/>
                    <a:p>
                      <a:r>
                        <a:rPr lang="en-GB" sz="1400" dirty="0"/>
                        <a:t>Glucose / Lipids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Serum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Lab &amp; POCT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763">
                <a:tc>
                  <a:txBody>
                    <a:bodyPr/>
                    <a:lstStyle/>
                    <a:p>
                      <a:r>
                        <a:rPr lang="en-GB" sz="1400" dirty="0"/>
                        <a:t>HbA1c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Whole blood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Lab &amp; POCT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763">
                <a:tc>
                  <a:txBody>
                    <a:bodyPr/>
                    <a:lstStyle/>
                    <a:p>
                      <a:r>
                        <a:rPr lang="en-GB" sz="1400" dirty="0"/>
                        <a:t>Urine Albumin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Urine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Lab &amp; POCT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Material  &amp; Frequency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820738" y="1200151"/>
            <a:ext cx="7866062" cy="3394472"/>
          </a:xfrm>
        </p:spPr>
        <p:txBody>
          <a:bodyPr/>
          <a:lstStyle/>
          <a:p>
            <a:r>
              <a:rPr lang="en-AU" dirty="0"/>
              <a:t>Appropriate matrix</a:t>
            </a:r>
          </a:p>
          <a:p>
            <a:r>
              <a:rPr lang="en-AU" dirty="0"/>
              <a:t>Stable, homogeneous material</a:t>
            </a:r>
          </a:p>
          <a:p>
            <a:r>
              <a:rPr lang="en-AU" dirty="0"/>
              <a:t>Appropriate concentration range</a:t>
            </a:r>
          </a:p>
          <a:p>
            <a:r>
              <a:rPr lang="en-AU" dirty="0"/>
              <a:t>Challenging samples</a:t>
            </a:r>
          </a:p>
          <a:p>
            <a:r>
              <a:rPr lang="en-AU" dirty="0"/>
              <a:t>Appropriate frequency of testing</a:t>
            </a:r>
          </a:p>
        </p:txBody>
      </p:sp>
      <p:pic>
        <p:nvPicPr>
          <p:cNvPr id="26627" name="Picture 3" descr="DSC_27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1" y="3563541"/>
            <a:ext cx="3165475" cy="157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6916"/>
            <a:ext cx="8229600" cy="857250"/>
          </a:xfrm>
        </p:spPr>
        <p:txBody>
          <a:bodyPr lIns="90488" tIns="44450" rIns="90488" bIns="44450"/>
          <a:lstStyle/>
          <a:p>
            <a:r>
              <a:rPr lang="en-US"/>
              <a:t>Sample Matrix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928808"/>
            <a:ext cx="4176712" cy="1512094"/>
          </a:xfrm>
        </p:spPr>
        <p:txBody>
          <a:bodyPr lIns="90488" tIns="44450" rIns="90488" bIns="44450"/>
          <a:lstStyle/>
          <a:p>
            <a:pPr marL="990600" lvl="1" indent="-533400">
              <a:lnSpc>
                <a:spcPct val="90000"/>
              </a:lnSpc>
            </a:pPr>
            <a:r>
              <a:rPr lang="en-US" sz="2400" dirty="0"/>
              <a:t>Good long term stability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/>
              <a:t>Very easy to transport</a:t>
            </a:r>
          </a:p>
          <a:p>
            <a:pPr marL="990600" lvl="1" indent="-533400">
              <a:lnSpc>
                <a:spcPct val="90000"/>
              </a:lnSpc>
            </a:pPr>
            <a:endParaRPr lang="en-US" sz="2400" dirty="0"/>
          </a:p>
          <a:p>
            <a:pPr marL="609600" indent="-609600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982392"/>
            <a:ext cx="4038600" cy="1944290"/>
          </a:xfrm>
        </p:spPr>
        <p:txBody>
          <a:bodyPr>
            <a:normAutofit fontScale="70000" lnSpcReduction="20000"/>
          </a:bodyPr>
          <a:lstStyle/>
          <a:p>
            <a:pPr lvl="1">
              <a:lnSpc>
                <a:spcPct val="90000"/>
              </a:lnSpc>
            </a:pPr>
            <a:r>
              <a:rPr lang="en-US" sz="2400" dirty="0"/>
              <a:t>Commutability issues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Expensive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Difficult to prepare - reconstitution errors 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Denaturation</a:t>
            </a:r>
            <a:r>
              <a:rPr lang="en-US" sz="2400" dirty="0"/>
              <a:t> of proteins/lipoproteins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Issues with assigning reference targets</a:t>
            </a:r>
            <a:endParaRPr lang="en-GB" sz="2400" dirty="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643042" y="844154"/>
            <a:ext cx="700092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92D050"/>
                </a:solidFill>
              </a:rPr>
              <a:t>Lyophilized material – serum / urine whole blood</a:t>
            </a:r>
            <a:endParaRPr lang="en-GB" sz="24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1316</TotalTime>
  <Words>1849</Words>
  <Application>Microsoft Office PowerPoint</Application>
  <PresentationFormat>On-screen Show (16:9)</PresentationFormat>
  <Paragraphs>558</Paragraphs>
  <Slides>46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ＭＳ Ｐゴシック</vt:lpstr>
      <vt:lpstr>Arial</vt:lpstr>
      <vt:lpstr>Calibri</vt:lpstr>
      <vt:lpstr>Tahoma</vt:lpstr>
      <vt:lpstr>Times New Roman</vt:lpstr>
      <vt:lpstr>Times New Roman Bold</vt:lpstr>
      <vt:lpstr>Times New Roman Bold Italic</vt:lpstr>
      <vt:lpstr>Wide Latin</vt:lpstr>
      <vt:lpstr>Wingdings</vt:lpstr>
      <vt:lpstr>Office Theme</vt:lpstr>
      <vt:lpstr>Clip</vt:lpstr>
      <vt:lpstr>Document</vt:lpstr>
      <vt:lpstr>PowerPoint Presentation</vt:lpstr>
      <vt:lpstr>What is External Quality Assessment?</vt:lpstr>
      <vt:lpstr>IQC vs EQA</vt:lpstr>
      <vt:lpstr>Objectives of EQA</vt:lpstr>
      <vt:lpstr>General Cycle of EQAS</vt:lpstr>
      <vt:lpstr>Planning an EQA?</vt:lpstr>
      <vt:lpstr>EQA for diabetes programme What tests do we need to assess?</vt:lpstr>
      <vt:lpstr>Material  &amp; Frequency</vt:lpstr>
      <vt:lpstr>Sample Matrix</vt:lpstr>
      <vt:lpstr>Sample Matrix</vt:lpstr>
      <vt:lpstr>Appropriate Concentration Levels</vt:lpstr>
      <vt:lpstr>Planning an EQA?</vt:lpstr>
      <vt:lpstr>Target Value</vt:lpstr>
      <vt:lpstr>Target Value</vt:lpstr>
      <vt:lpstr>Using Reference Method target </vt:lpstr>
      <vt:lpstr>Target Value</vt:lpstr>
      <vt:lpstr>Using Statistical Comparison</vt:lpstr>
      <vt:lpstr>External Quality Assurance Programs</vt:lpstr>
      <vt:lpstr> Target values used in Quantitative EQA</vt:lpstr>
      <vt:lpstr>What is the best approach?</vt:lpstr>
      <vt:lpstr>Determining Performance  specifications. </vt:lpstr>
      <vt:lpstr>Acceptable Performance Specification</vt:lpstr>
      <vt:lpstr>Using  Statistical Comparison</vt:lpstr>
      <vt:lpstr>Which  Performance Criteria to use?</vt:lpstr>
      <vt:lpstr>Specification Hierarchy </vt:lpstr>
      <vt:lpstr>From Biological goals </vt:lpstr>
      <vt:lpstr>Analytical goals </vt:lpstr>
      <vt:lpstr>PowerPoint Presentation</vt:lpstr>
      <vt:lpstr>Planning an EQA?</vt:lpstr>
      <vt:lpstr>What to Look for in the EQA Reports</vt:lpstr>
      <vt:lpstr>What to Look for in EQA Reports</vt:lpstr>
      <vt:lpstr>What to Look for in EQA Reports?</vt:lpstr>
      <vt:lpstr>PowerPoint Presentation</vt:lpstr>
      <vt:lpstr>PowerPoint Presentation</vt:lpstr>
      <vt:lpstr>Planning an EQA?</vt:lpstr>
      <vt:lpstr>Educational role</vt:lpstr>
      <vt:lpstr>Educational role</vt:lpstr>
      <vt:lpstr>Intralaboratory variation – Roche TnT</vt:lpstr>
      <vt:lpstr>Interferences - Effect of icterus on assays </vt:lpstr>
      <vt:lpstr>Planning an EQA?</vt:lpstr>
      <vt:lpstr>Troubleshooting Support</vt:lpstr>
      <vt:lpstr>PowerPoint Presentation</vt:lpstr>
      <vt:lpstr>PowerPoint Presentation</vt:lpstr>
      <vt:lpstr>Problem Solving Flow Chart</vt:lpstr>
      <vt:lpstr>PowerPoint Presentation</vt:lpstr>
      <vt:lpstr>EQA and User in partnership</vt:lpstr>
    </vt:vector>
  </TitlesOfParts>
  <Company>CVUHB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organise National EQA</dc:title>
  <dc:creator>CVUHB</dc:creator>
  <cp:lastModifiedBy>user</cp:lastModifiedBy>
  <cp:revision>103</cp:revision>
  <cp:lastPrinted>2018-02-23T16:10:45Z</cp:lastPrinted>
  <dcterms:created xsi:type="dcterms:W3CDTF">2015-04-20T16:31:08Z</dcterms:created>
  <dcterms:modified xsi:type="dcterms:W3CDTF">2018-05-02T12:43:26Z</dcterms:modified>
</cp:coreProperties>
</file>